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9" r:id="rId4"/>
    <p:sldId id="261" r:id="rId5"/>
    <p:sldId id="258" r:id="rId6"/>
    <p:sldId id="267" r:id="rId7"/>
    <p:sldId id="266" r:id="rId8"/>
    <p:sldId id="260" r:id="rId9"/>
    <p:sldId id="262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2B8"/>
    <a:srgbClr val="E115CE"/>
    <a:srgbClr val="1E2A38"/>
    <a:srgbClr val="F5F5F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7C120-2AAA-4F34-A31E-CEA1FFC7CBE0}" v="207" dt="2025-04-01T15:11:55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Черняєв Дмитро Валерійович (Dmytro Cherniaiev)" userId="d6dccd49-8969-4dc4-b8d3-dc7beb708752" providerId="ADAL" clId="{3CC7C120-2AAA-4F34-A31E-CEA1FFC7CBE0}"/>
    <pc:docChg chg="undo redo custSel addSld delSld modSld sldOrd">
      <pc:chgData name="Черняєв Дмитро Валерійович (Dmytro Cherniaiev)" userId="d6dccd49-8969-4dc4-b8d3-dc7beb708752" providerId="ADAL" clId="{3CC7C120-2AAA-4F34-A31E-CEA1FFC7CBE0}" dt="2025-04-01T19:18:42.766" v="1764" actId="20577"/>
      <pc:docMkLst>
        <pc:docMk/>
      </pc:docMkLst>
      <pc:sldChg chg="addSp delSp modSp del mod">
        <pc:chgData name="Черняєв Дмитро Валерійович (Dmytro Cherniaiev)" userId="d6dccd49-8969-4dc4-b8d3-dc7beb708752" providerId="ADAL" clId="{3CC7C120-2AAA-4F34-A31E-CEA1FFC7CBE0}" dt="2025-03-31T19:20:32.598" v="1133" actId="47"/>
        <pc:sldMkLst>
          <pc:docMk/>
          <pc:sldMk cId="829171656" sldId="256"/>
        </pc:sldMkLst>
        <pc:spChg chg="del">
          <ac:chgData name="Черняєв Дмитро Валерійович (Dmytro Cherniaiev)" userId="d6dccd49-8969-4dc4-b8d3-dc7beb708752" providerId="ADAL" clId="{3CC7C120-2AAA-4F34-A31E-CEA1FFC7CBE0}" dt="2025-03-31T18:04:25.868" v="1" actId="478"/>
          <ac:spMkLst>
            <pc:docMk/>
            <pc:sldMk cId="829171656" sldId="256"/>
            <ac:spMk id="2" creationId="{2BBF0C2A-EA7D-8D7A-044E-197BBA72B0F1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04:24.254" v="0" actId="478"/>
          <ac:spMkLst>
            <pc:docMk/>
            <pc:sldMk cId="829171656" sldId="256"/>
            <ac:spMk id="3" creationId="{2DCB1890-5094-BC01-DDEC-4AD43DCECFF6}"/>
          </ac:spMkLst>
        </pc:spChg>
        <pc:spChg chg="add del mod">
          <ac:chgData name="Черняєв Дмитро Валерійович (Dmytro Cherniaiev)" userId="d6dccd49-8969-4dc4-b8d3-dc7beb708752" providerId="ADAL" clId="{3CC7C120-2AAA-4F34-A31E-CEA1FFC7CBE0}" dt="2025-03-31T18:04:27.129" v="2" actId="478"/>
          <ac:spMkLst>
            <pc:docMk/>
            <pc:sldMk cId="829171656" sldId="256"/>
            <ac:spMk id="5" creationId="{FB54EC4B-5EEE-74C3-1F66-F68A18D65A8E}"/>
          </ac:spMkLst>
        </pc:spChg>
        <pc:spChg chg="add del mod">
          <ac:chgData name="Черняєв Дмитро Валерійович (Dmytro Cherniaiev)" userId="d6dccd49-8969-4dc4-b8d3-dc7beb708752" providerId="ADAL" clId="{3CC7C120-2AAA-4F34-A31E-CEA1FFC7CBE0}" dt="2025-03-31T18:04:28.105" v="3" actId="478"/>
          <ac:spMkLst>
            <pc:docMk/>
            <pc:sldMk cId="829171656" sldId="256"/>
            <ac:spMk id="7" creationId="{61EF1117-DAF6-03D6-3A62-4A85E3F3D9D9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32:47.214" v="312" actId="122"/>
          <ac:spMkLst>
            <pc:docMk/>
            <pc:sldMk cId="829171656" sldId="256"/>
            <ac:spMk id="8" creationId="{64922FBC-E928-19AE-77B4-E5533E911B17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5:05.251" v="348"/>
          <ac:spMkLst>
            <pc:docMk/>
            <pc:sldMk cId="829171656" sldId="256"/>
            <ac:spMk id="9" creationId="{B86048F9-BABA-60B9-9DA6-CA9C27ACC392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5:06.845" v="349"/>
          <ac:spMkLst>
            <pc:docMk/>
            <pc:sldMk cId="829171656" sldId="256"/>
            <ac:spMk id="10" creationId="{3E5D0B64-472C-FC6A-54DA-8E23A8EB1CAF}"/>
          </ac:spMkLst>
        </pc:spChg>
        <pc:spChg chg="add del mod">
          <ac:chgData name="Черняєв Дмитро Валерійович (Dmytro Cherniaiev)" userId="d6dccd49-8969-4dc4-b8d3-dc7beb708752" providerId="ADAL" clId="{3CC7C120-2AAA-4F34-A31E-CEA1FFC7CBE0}" dt="2025-03-31T18:35:57.743" v="353" actId="478"/>
          <ac:spMkLst>
            <pc:docMk/>
            <pc:sldMk cId="829171656" sldId="256"/>
            <ac:spMk id="13" creationId="{3D26A9DD-6806-6A59-7113-BB0D3880FAB8}"/>
          </ac:spMkLst>
        </pc:spChg>
        <pc:picChg chg="add del mod">
          <ac:chgData name="Черняєв Дмитро Валерійович (Dmytro Cherniaiev)" userId="d6dccd49-8969-4dc4-b8d3-dc7beb708752" providerId="ADAL" clId="{3CC7C120-2AAA-4F34-A31E-CEA1FFC7CBE0}" dt="2025-03-31T18:35:57.743" v="353" actId="478"/>
          <ac:picMkLst>
            <pc:docMk/>
            <pc:sldMk cId="829171656" sldId="256"/>
            <ac:picMk id="12" creationId="{3C276272-6CCA-7CCC-551E-09A885765324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36:06.568" v="357" actId="14100"/>
          <ac:picMkLst>
            <pc:docMk/>
            <pc:sldMk cId="829171656" sldId="256"/>
            <ac:picMk id="15" creationId="{E542CCC2-A18D-02D3-BC72-9D3E45DD783E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45:57.930" v="537" actId="14100"/>
          <ac:picMkLst>
            <pc:docMk/>
            <pc:sldMk cId="829171656" sldId="256"/>
            <ac:picMk id="4102" creationId="{652E4238-5334-178D-F544-CB6807EA5783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48:41.505" v="598" actId="14100"/>
          <ac:picMkLst>
            <pc:docMk/>
            <pc:sldMk cId="829171656" sldId="256"/>
            <ac:picMk id="4104" creationId="{05FE7A38-10AF-F7B5-5C70-6AAD93AC03D3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49:22.667" v="606"/>
          <ac:picMkLst>
            <pc:docMk/>
            <pc:sldMk cId="829171656" sldId="256"/>
            <ac:picMk id="4106" creationId="{2605B34A-2A48-7D7B-A823-F9A08B3B0325}"/>
          </ac:picMkLst>
        </pc:picChg>
        <pc:picChg chg="add">
          <ac:chgData name="Черняєв Дмитро Валерійович (Dmytro Cherniaiev)" userId="d6dccd49-8969-4dc4-b8d3-dc7beb708752" providerId="ADAL" clId="{3CC7C120-2AAA-4F34-A31E-CEA1FFC7CBE0}" dt="2025-03-31T18:57:06.449" v="706"/>
          <ac:picMkLst>
            <pc:docMk/>
            <pc:sldMk cId="829171656" sldId="256"/>
            <ac:picMk id="4108" creationId="{ACCF7C64-0BE8-6D73-DED5-05AF39580691}"/>
          </ac:picMkLst>
        </pc:picChg>
      </pc:sldChg>
      <pc:sldChg chg="addSp modSp new del mod setBg">
        <pc:chgData name="Черняєв Дмитро Валерійович (Dmytro Cherniaiev)" userId="d6dccd49-8969-4dc4-b8d3-dc7beb708752" providerId="ADAL" clId="{3CC7C120-2AAA-4F34-A31E-CEA1FFC7CBE0}" dt="2025-03-31T18:32:53.632" v="313" actId="47"/>
        <pc:sldMkLst>
          <pc:docMk/>
          <pc:sldMk cId="676982576" sldId="257"/>
        </pc:sldMkLst>
        <pc:spChg chg="add mo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3" creationId="{E1F584F2-2437-14CF-69CC-F298DA63E1D8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57" creationId="{489B7BFD-8F45-4093-AD9C-91B15B0503D9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61" creationId="{7F5D03CB-1EF4-4575-BA97-23EEE14EB1BC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63" creationId="{3E3D6461-F498-4CA6-A69A-FF42231298FF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65" creationId="{0454E0C5-DF6D-4028-9C2A-0FDDF63C87AF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67" creationId="{4C6990F7-14F2-4504-BDAF-92B264CF5739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73" creationId="{93BE41BE-DE62-4F2C-B0C3-B7BBAA802942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75" creationId="{A0E21CE3-CE4A-4A81-86C9-0193543418FE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77" creationId="{5AFEC601-A132-47EE-B0C2-B38ACD9FCE6F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2:00.149" v="277" actId="26606"/>
          <ac:spMkLst>
            <pc:docMk/>
            <pc:sldMk cId="676982576" sldId="257"/>
            <ac:spMk id="2079" creationId="{AAF42388-8A96-425A-9532-FACC288559B8}"/>
          </ac:spMkLst>
        </pc:spChg>
        <pc:picChg chg="add mod">
          <ac:chgData name="Черняєв Дмитро Валерійович (Dmytro Cherniaiev)" userId="d6dccd49-8969-4dc4-b8d3-dc7beb708752" providerId="ADAL" clId="{3CC7C120-2AAA-4F34-A31E-CEA1FFC7CBE0}" dt="2025-03-31T18:16:24.328" v="131" actId="1076"/>
          <ac:picMkLst>
            <pc:docMk/>
            <pc:sldMk cId="676982576" sldId="257"/>
            <ac:picMk id="5" creationId="{EDBBCCCD-11B9-F821-E1B3-91EF6216B997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26:53.149" v="201" actId="1076"/>
          <ac:picMkLst>
            <pc:docMk/>
            <pc:sldMk cId="676982576" sldId="257"/>
            <ac:picMk id="2050" creationId="{3D9013A8-2466-A3DE-33F8-23D74CC620EB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30:58.783" v="265" actId="14100"/>
          <ac:picMkLst>
            <pc:docMk/>
            <pc:sldMk cId="676982576" sldId="257"/>
            <ac:picMk id="2052" creationId="{83C7ADF1-48C3-7A7D-DC6A-5AC12E65504C}"/>
          </ac:picMkLst>
        </pc:picChg>
      </pc:sldChg>
      <pc:sldChg chg="del">
        <pc:chgData name="Черняєв Дмитро Валерійович (Dmytro Cherniaiev)" userId="d6dccd49-8969-4dc4-b8d3-dc7beb708752" providerId="ADAL" clId="{3CC7C120-2AAA-4F34-A31E-CEA1FFC7CBE0}" dt="2025-03-31T18:04:29.148" v="4" actId="47"/>
        <pc:sldMkLst>
          <pc:docMk/>
          <pc:sldMk cId="3220416337" sldId="257"/>
        </pc:sldMkLst>
      </pc:sldChg>
      <pc:sldChg chg="addSp delSp modSp new mod">
        <pc:chgData name="Черняєв Дмитро Валерійович (Dmytro Cherniaiev)" userId="d6dccd49-8969-4dc4-b8d3-dc7beb708752" providerId="ADAL" clId="{3CC7C120-2AAA-4F34-A31E-CEA1FFC7CBE0}" dt="2025-04-01T19:09:45.415" v="1705" actId="20577"/>
        <pc:sldMkLst>
          <pc:docMk/>
          <pc:sldMk cId="808862612" sldId="258"/>
        </pc:sldMkLst>
        <pc:spChg chg="add del mod">
          <ac:chgData name="Черняєв Дмитро Валерійович (Dmytro Cherniaiev)" userId="d6dccd49-8969-4dc4-b8d3-dc7beb708752" providerId="ADAL" clId="{3CC7C120-2AAA-4F34-A31E-CEA1FFC7CBE0}" dt="2025-03-31T18:20:21.443" v="149" actId="478"/>
          <ac:spMkLst>
            <pc:docMk/>
            <pc:sldMk cId="808862612" sldId="258"/>
            <ac:spMk id="2" creationId="{77362E80-D2E9-88C7-5587-AC21E236DC03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20:35.831" v="155" actId="207"/>
          <ac:spMkLst>
            <pc:docMk/>
            <pc:sldMk cId="808862612" sldId="258"/>
            <ac:spMk id="3" creationId="{292CDB65-F0E8-61B1-9519-D067E9EB04EA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20:33.920" v="154" actId="207"/>
          <ac:spMkLst>
            <pc:docMk/>
            <pc:sldMk cId="808862612" sldId="258"/>
            <ac:spMk id="5" creationId="{D33A5A8C-E90F-FD89-F931-68AC7A01D73F}"/>
          </ac:spMkLst>
        </pc:spChg>
        <pc:spChg chg="add mod ord">
          <ac:chgData name="Черняєв Дмитро Валерійович (Dmytro Cherniaiev)" userId="d6dccd49-8969-4dc4-b8d3-dc7beb708752" providerId="ADAL" clId="{3CC7C120-2AAA-4F34-A31E-CEA1FFC7CBE0}" dt="2025-03-31T18:26:28.539" v="197" actId="1076"/>
          <ac:spMkLst>
            <pc:docMk/>
            <pc:sldMk cId="808862612" sldId="258"/>
            <ac:spMk id="6" creationId="{5EC94057-6C5C-705D-9774-F6160162B353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8:52:30.068" v="1660" actId="20577"/>
          <ac:spMkLst>
            <pc:docMk/>
            <pc:sldMk cId="808862612" sldId="258"/>
            <ac:spMk id="8" creationId="{45100144-A9F0-2389-BF8E-9408934C1760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9:09:45.415" v="1705" actId="20577"/>
          <ac:spMkLst>
            <pc:docMk/>
            <pc:sldMk cId="808862612" sldId="258"/>
            <ac:spMk id="11" creationId="{A614CDF6-5E9E-6ED8-71FA-69D5132388BF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25:44.700" v="193" actId="1076"/>
          <ac:spMkLst>
            <pc:docMk/>
            <pc:sldMk cId="808862612" sldId="258"/>
            <ac:spMk id="12" creationId="{00BF4569-5F7A-AEF6-6142-E2F59F0A9957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8:57:30.185" v="1665" actId="1076"/>
          <ac:spMkLst>
            <pc:docMk/>
            <pc:sldMk cId="808862612" sldId="258"/>
            <ac:spMk id="16" creationId="{CB7A0E4E-0C9D-83E3-93E2-34EE805D645D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55:39.749" v="693" actId="1076"/>
          <ac:spMkLst>
            <pc:docMk/>
            <pc:sldMk cId="808862612" sldId="258"/>
            <ac:spMk id="19" creationId="{BABD0DFE-FB69-9F6B-A611-1963B40EB4A6}"/>
          </ac:spMkLst>
        </pc:spChg>
        <pc:picChg chg="add del mod">
          <ac:chgData name="Черняєв Дмитро Валерійович (Dmytro Cherniaiev)" userId="d6dccd49-8969-4dc4-b8d3-dc7beb708752" providerId="ADAL" clId="{3CC7C120-2AAA-4F34-A31E-CEA1FFC7CBE0}" dt="2025-03-31T18:20:54.209" v="156" actId="478"/>
          <ac:picMkLst>
            <pc:docMk/>
            <pc:sldMk cId="808862612" sldId="258"/>
            <ac:picMk id="4" creationId="{9D311F34-1777-E925-B443-0C679B2F5A32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22:28.159" v="168" actId="14100"/>
          <ac:picMkLst>
            <pc:docMk/>
            <pc:sldMk cId="808862612" sldId="258"/>
            <ac:picMk id="7" creationId="{04FD3E93-BBAB-802D-B2F8-05B2F5BAB925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4-01T14:44:34.401" v="1475" actId="1036"/>
          <ac:picMkLst>
            <pc:docMk/>
            <pc:sldMk cId="808862612" sldId="258"/>
            <ac:picMk id="14" creationId="{99F6D53C-A764-DBE0-730F-EF4DA7D09153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28:41.767" v="236" actId="1076"/>
          <ac:picMkLst>
            <pc:docMk/>
            <pc:sldMk cId="808862612" sldId="258"/>
            <ac:picMk id="15" creationId="{F0093055-2B1F-04BE-63E7-A028FB2E8110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55:38.766" v="691" actId="1076"/>
          <ac:picMkLst>
            <pc:docMk/>
            <pc:sldMk cId="808862612" sldId="258"/>
            <ac:picMk id="20" creationId="{DB9EED0F-DEE5-C6AC-4723-8A8D589FA10E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26:28.539" v="197" actId="1076"/>
          <ac:picMkLst>
            <pc:docMk/>
            <pc:sldMk cId="808862612" sldId="258"/>
            <ac:picMk id="1026" creationId="{045F8563-B6A8-D132-A377-5BD091BAF943}"/>
          </ac:picMkLst>
        </pc:picChg>
        <pc:picChg chg="add">
          <ac:chgData name="Черняєв Дмитро Валерійович (Dmytro Cherniaiev)" userId="d6dccd49-8969-4dc4-b8d3-dc7beb708752" providerId="ADAL" clId="{3CC7C120-2AAA-4F34-A31E-CEA1FFC7CBE0}" dt="2025-03-31T18:26:34.873" v="198"/>
          <ac:picMkLst>
            <pc:docMk/>
            <pc:sldMk cId="808862612" sldId="258"/>
            <ac:picMk id="1028" creationId="{EC5DB4BC-60D7-0FB9-0EF9-9AD0B370FCC2}"/>
          </ac:picMkLst>
        </pc:picChg>
        <pc:cxnChg chg="add mod">
          <ac:chgData name="Черняєв Дмитро Валерійович (Dmytro Cherniaiev)" userId="d6dccd49-8969-4dc4-b8d3-dc7beb708752" providerId="ADAL" clId="{3CC7C120-2AAA-4F34-A31E-CEA1FFC7CBE0}" dt="2025-03-31T18:22:52.805" v="171" actId="208"/>
          <ac:cxnSpMkLst>
            <pc:docMk/>
            <pc:sldMk cId="808862612" sldId="258"/>
            <ac:cxnSpMk id="10" creationId="{D88D8B35-6536-22D5-3F2D-6819D760911E}"/>
          </ac:cxnSpMkLst>
        </pc:cxnChg>
        <pc:cxnChg chg="add mod">
          <ac:chgData name="Черняєв Дмитро Валерійович (Dmytro Cherniaiev)" userId="d6dccd49-8969-4dc4-b8d3-dc7beb708752" providerId="ADAL" clId="{3CC7C120-2AAA-4F34-A31E-CEA1FFC7CBE0}" dt="2025-03-31T18:28:35.361" v="235" actId="1036"/>
          <ac:cxnSpMkLst>
            <pc:docMk/>
            <pc:sldMk cId="808862612" sldId="258"/>
            <ac:cxnSpMk id="18" creationId="{4C26AA6B-E9F6-C28B-6B8B-BD85FC5FC953}"/>
          </ac:cxnSpMkLst>
        </pc:cxnChg>
      </pc:sldChg>
      <pc:sldChg chg="addSp delSp modSp add mod ord">
        <pc:chgData name="Черняєв Дмитро Валерійович (Dmytro Cherniaiev)" userId="d6dccd49-8969-4dc4-b8d3-dc7beb708752" providerId="ADAL" clId="{3CC7C120-2AAA-4F34-A31E-CEA1FFC7CBE0}" dt="2025-04-01T14:34:23.701" v="1427" actId="1076"/>
        <pc:sldMkLst>
          <pc:docMk/>
          <pc:sldMk cId="2510548426" sldId="259"/>
        </pc:sldMkLst>
        <pc:spChg chg="add mod">
          <ac:chgData name="Черняєв Дмитро Валерійович (Dmytro Cherniaiev)" userId="d6dccd49-8969-4dc4-b8d3-dc7beb708752" providerId="ADAL" clId="{3CC7C120-2AAA-4F34-A31E-CEA1FFC7CBE0}" dt="2025-04-01T14:34:23.701" v="1427" actId="1076"/>
          <ac:spMkLst>
            <pc:docMk/>
            <pc:sldMk cId="2510548426" sldId="259"/>
            <ac:spMk id="2" creationId="{C57308DF-A60D-E784-DC91-EBB4AE12601D}"/>
          </ac:spMkLst>
        </pc:spChg>
        <pc:spChg chg="add del">
          <ac:chgData name="Черняєв Дмитро Валерійович (Dmytro Cherniaiev)" userId="d6dccd49-8969-4dc4-b8d3-dc7beb708752" providerId="ADAL" clId="{3CC7C120-2AAA-4F34-A31E-CEA1FFC7CBE0}" dt="2025-03-31T18:33:08.008" v="319" actId="478"/>
          <ac:spMkLst>
            <pc:docMk/>
            <pc:sldMk cId="2510548426" sldId="259"/>
            <ac:spMk id="6" creationId="{E4634641-DAF5-5506-0142-B1B4AC8043EB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3:04.751" v="317" actId="478"/>
          <ac:spMkLst>
            <pc:docMk/>
            <pc:sldMk cId="2510548426" sldId="259"/>
            <ac:spMk id="8" creationId="{C277A1AE-80D4-A1B7-70D1-59CCE02B65B8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3:11.781" v="322" actId="478"/>
          <ac:spMkLst>
            <pc:docMk/>
            <pc:sldMk cId="2510548426" sldId="259"/>
            <ac:spMk id="11" creationId="{E7B8BE19-747B-5E2C-42D3-FB3E10FEF144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3:13.109" v="323" actId="478"/>
          <ac:spMkLst>
            <pc:docMk/>
            <pc:sldMk cId="2510548426" sldId="259"/>
            <ac:spMk id="12" creationId="{ABF9944C-C578-018E-7A2A-9CD7559CF397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3:17.909" v="327" actId="478"/>
          <ac:spMkLst>
            <pc:docMk/>
            <pc:sldMk cId="2510548426" sldId="259"/>
            <ac:spMk id="16" creationId="{78CAFEC9-FE3D-5773-3C37-1E6BDD1EC5E1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3:18.940" v="328" actId="478"/>
          <ac:spMkLst>
            <pc:docMk/>
            <pc:sldMk cId="2510548426" sldId="259"/>
            <ac:spMk id="19" creationId="{320706D7-3442-13D9-6C26-C73DE656879C}"/>
          </ac:spMkLst>
        </pc:spChg>
        <pc:picChg chg="del">
          <ac:chgData name="Черняєв Дмитро Валерійович (Dmytro Cherniaiev)" userId="d6dccd49-8969-4dc4-b8d3-dc7beb708752" providerId="ADAL" clId="{3CC7C120-2AAA-4F34-A31E-CEA1FFC7CBE0}" dt="2025-03-31T18:33:09.036" v="320" actId="478"/>
          <ac:picMkLst>
            <pc:docMk/>
            <pc:sldMk cId="2510548426" sldId="259"/>
            <ac:picMk id="7" creationId="{B4CC985A-CE05-1FD8-F096-0A3888332CD5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33:14.196" v="324" actId="478"/>
          <ac:picMkLst>
            <pc:docMk/>
            <pc:sldMk cId="2510548426" sldId="259"/>
            <ac:picMk id="14" creationId="{4226FB68-B69B-1343-928A-876B7A76B7BF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33:16.237" v="326" actId="478"/>
          <ac:picMkLst>
            <pc:docMk/>
            <pc:sldMk cId="2510548426" sldId="259"/>
            <ac:picMk id="15" creationId="{5B8AAE46-3024-0368-7FB6-A896957C3672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33:20.851" v="329" actId="478"/>
          <ac:picMkLst>
            <pc:docMk/>
            <pc:sldMk cId="2510548426" sldId="259"/>
            <ac:picMk id="20" creationId="{7723CF3D-E9DB-3A83-5F2C-3F073CC3FDA8}"/>
          </ac:picMkLst>
        </pc:picChg>
        <pc:cxnChg chg="del">
          <ac:chgData name="Черняєв Дмитро Валерійович (Dmytro Cherniaiev)" userId="d6dccd49-8969-4dc4-b8d3-dc7beb708752" providerId="ADAL" clId="{3CC7C120-2AAA-4F34-A31E-CEA1FFC7CBE0}" dt="2025-03-31T18:33:10.494" v="321" actId="478"/>
          <ac:cxnSpMkLst>
            <pc:docMk/>
            <pc:sldMk cId="2510548426" sldId="259"/>
            <ac:cxnSpMk id="10" creationId="{009D6F63-0E0E-ABBB-A8B9-CEBEC00994CD}"/>
          </ac:cxnSpMkLst>
        </pc:cxnChg>
        <pc:cxnChg chg="del">
          <ac:chgData name="Черняєв Дмитро Валерійович (Dmytro Cherniaiev)" userId="d6dccd49-8969-4dc4-b8d3-dc7beb708752" providerId="ADAL" clId="{3CC7C120-2AAA-4F34-A31E-CEA1FFC7CBE0}" dt="2025-03-31T18:33:15.716" v="325" actId="478"/>
          <ac:cxnSpMkLst>
            <pc:docMk/>
            <pc:sldMk cId="2510548426" sldId="259"/>
            <ac:cxnSpMk id="18" creationId="{19C9E3FB-B483-97C6-A35D-D691BD3352F4}"/>
          </ac:cxnSpMkLst>
        </pc:cxnChg>
      </pc:sldChg>
      <pc:sldChg chg="addSp delSp modSp add mod">
        <pc:chgData name="Черняєв Дмитро Валерійович (Dmytro Cherniaiev)" userId="d6dccd49-8969-4dc4-b8d3-dc7beb708752" providerId="ADAL" clId="{3CC7C120-2AAA-4F34-A31E-CEA1FFC7CBE0}" dt="2025-04-01T19:05:54.167" v="1667" actId="113"/>
        <pc:sldMkLst>
          <pc:docMk/>
          <pc:sldMk cId="3168240017" sldId="260"/>
        </pc:sldMkLst>
        <pc:spChg chg="add">
          <ac:chgData name="Черняєв Дмитро Валерійович (Dmytro Cherniaiev)" userId="d6dccd49-8969-4dc4-b8d3-dc7beb708752" providerId="ADAL" clId="{3CC7C120-2AAA-4F34-A31E-CEA1FFC7CBE0}" dt="2025-03-31T18:34:35.136" v="342"/>
          <ac:spMkLst>
            <pc:docMk/>
            <pc:sldMk cId="3168240017" sldId="260"/>
            <ac:spMk id="2" creationId="{84AC6647-AB3E-13F1-DB4A-EEDA805AE166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4:37.122" v="343"/>
          <ac:spMkLst>
            <pc:docMk/>
            <pc:sldMk cId="3168240017" sldId="260"/>
            <ac:spMk id="4" creationId="{4645C1D0-4E68-860D-0F24-6DD4C5E83A2E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8:49:13.839" v="604" actId="1076"/>
          <ac:spMkLst>
            <pc:docMk/>
            <pc:sldMk cId="3168240017" sldId="260"/>
            <ac:spMk id="6" creationId="{9FB9108B-2ACA-8BD4-2DD1-C4851899B01C}"/>
          </ac:spMkLst>
        </pc:spChg>
        <pc:spChg chg="del mod">
          <ac:chgData name="Черняєв Дмитро Валерійович (Dmytro Cherniaiev)" userId="d6dccd49-8969-4dc4-b8d3-dc7beb708752" providerId="ADAL" clId="{3CC7C120-2AAA-4F34-A31E-CEA1FFC7CBE0}" dt="2025-03-31T19:02:20.043" v="763" actId="478"/>
          <ac:spMkLst>
            <pc:docMk/>
            <pc:sldMk cId="3168240017" sldId="260"/>
            <ac:spMk id="8" creationId="{3235C8A0-9B80-5EA9-EC68-5096BEFAA1E2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4:38.708" v="344"/>
          <ac:spMkLst>
            <pc:docMk/>
            <pc:sldMk cId="3168240017" sldId="260"/>
            <ac:spMk id="9" creationId="{7AA22A57-263B-FC3D-7476-ACE6BE8743DF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4-01T19:05:54.167" v="1667" actId="113"/>
          <ac:spMkLst>
            <pc:docMk/>
            <pc:sldMk cId="3168240017" sldId="260"/>
            <ac:spMk id="11" creationId="{42D505BE-44E0-249F-D411-9D3C20D0EB96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8:11.675" v="447" actId="478"/>
          <ac:spMkLst>
            <pc:docMk/>
            <pc:sldMk cId="3168240017" sldId="260"/>
            <ac:spMk id="12" creationId="{C1F04C52-B1DF-4464-CCE5-782BE04C1443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5:01.859" v="346"/>
          <ac:spMkLst>
            <pc:docMk/>
            <pc:sldMk cId="3168240017" sldId="260"/>
            <ac:spMk id="13" creationId="{613D2E45-FFC0-1F06-29C4-3D4440F3E238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8:10.171" v="446" actId="478"/>
          <ac:spMkLst>
            <pc:docMk/>
            <pc:sldMk cId="3168240017" sldId="260"/>
            <ac:spMk id="16" creationId="{4CDF12D6-11B0-8A37-7BCA-E341CBB45184}"/>
          </ac:spMkLst>
        </pc:spChg>
        <pc:spChg chg="add">
          <ac:chgData name="Черняєв Дмитро Валерійович (Dmytro Cherniaiev)" userId="d6dccd49-8969-4dc4-b8d3-dc7beb708752" providerId="ADAL" clId="{3CC7C120-2AAA-4F34-A31E-CEA1FFC7CBE0}" dt="2025-03-31T18:35:03.755" v="347"/>
          <ac:spMkLst>
            <pc:docMk/>
            <pc:sldMk cId="3168240017" sldId="260"/>
            <ac:spMk id="17" creationId="{C273FE99-F99E-6821-6574-A095BAFC73C0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38:04.244" v="441" actId="478"/>
          <ac:spMkLst>
            <pc:docMk/>
            <pc:sldMk cId="3168240017" sldId="260"/>
            <ac:spMk id="19" creationId="{7B93C308-4214-A703-44F2-3E6F15AC9F73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53:21.857" v="670" actId="1037"/>
          <ac:spMkLst>
            <pc:docMk/>
            <pc:sldMk cId="3168240017" sldId="260"/>
            <ac:spMk id="26" creationId="{C682D63F-1567-C7E1-D812-4B4730BDB45D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8:53:21.857" v="670" actId="1037"/>
          <ac:spMkLst>
            <pc:docMk/>
            <pc:sldMk cId="3168240017" sldId="260"/>
            <ac:spMk id="28" creationId="{F62D8614-7CF9-F560-B843-01A955FED256}"/>
          </ac:spMkLst>
        </pc:spChg>
        <pc:spChg chg="add del mod">
          <ac:chgData name="Черняєв Дмитро Валерійович (Dmytro Cherniaiev)" userId="d6dccd49-8969-4dc4-b8d3-dc7beb708752" providerId="ADAL" clId="{3CC7C120-2AAA-4F34-A31E-CEA1FFC7CBE0}" dt="2025-03-31T18:54:09.659" v="680" actId="478"/>
          <ac:spMkLst>
            <pc:docMk/>
            <pc:sldMk cId="3168240017" sldId="260"/>
            <ac:spMk id="32" creationId="{0406EC3D-D76C-1577-FF2D-C30796868BEC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8:52:35.681" v="1662" actId="20577"/>
          <ac:spMkLst>
            <pc:docMk/>
            <pc:sldMk cId="3168240017" sldId="260"/>
            <ac:spMk id="35" creationId="{E6D5FDD4-56B2-06FB-C0D9-7B28D98893C6}"/>
          </ac:spMkLst>
        </pc:spChg>
        <pc:picChg chg="del">
          <ac:chgData name="Черняєв Дмитро Валерійович (Dmytro Cherniaiev)" userId="d6dccd49-8969-4dc4-b8d3-dc7beb708752" providerId="ADAL" clId="{3CC7C120-2AAA-4F34-A31E-CEA1FFC7CBE0}" dt="2025-03-31T18:38:07.659" v="444" actId="478"/>
          <ac:picMkLst>
            <pc:docMk/>
            <pc:sldMk cId="3168240017" sldId="260"/>
            <ac:picMk id="14" creationId="{C74E8705-7AAC-8A55-8DB5-D466A607A85F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38:07.027" v="443" actId="478"/>
          <ac:picMkLst>
            <pc:docMk/>
            <pc:sldMk cId="3168240017" sldId="260"/>
            <ac:picMk id="15" creationId="{E12E6247-D3CF-49AD-9C85-080AC66BFEB8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38:05.539" v="442" actId="478"/>
          <ac:picMkLst>
            <pc:docMk/>
            <pc:sldMk cId="3168240017" sldId="260"/>
            <ac:picMk id="20" creationId="{480A33C5-16BE-D29D-96C7-89E4560BC258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51:21.342" v="638" actId="1076"/>
          <ac:picMkLst>
            <pc:docMk/>
            <pc:sldMk cId="3168240017" sldId="260"/>
            <ac:picMk id="21" creationId="{5161A641-5B6B-4DA2-EA83-FF3579B4F7EC}"/>
          </ac:picMkLst>
        </pc:picChg>
        <pc:picChg chg="add del mod">
          <ac:chgData name="Черняєв Дмитро Валерійович (Dmytro Cherniaiev)" userId="d6dccd49-8969-4dc4-b8d3-dc7beb708752" providerId="ADAL" clId="{3CC7C120-2AAA-4F34-A31E-CEA1FFC7CBE0}" dt="2025-03-31T18:44:11.171" v="521" actId="478"/>
          <ac:picMkLst>
            <pc:docMk/>
            <pc:sldMk cId="3168240017" sldId="260"/>
            <ac:picMk id="23" creationId="{61B24623-76C4-A369-EDE7-A49A1AA08257}"/>
          </ac:picMkLst>
        </pc:picChg>
        <pc:picChg chg="add del mod">
          <ac:chgData name="Черняєв Дмитро Валерійович (Dmytro Cherniaiev)" userId="d6dccd49-8969-4dc4-b8d3-dc7beb708752" providerId="ADAL" clId="{3CC7C120-2AAA-4F34-A31E-CEA1FFC7CBE0}" dt="2025-03-31T18:46:51.797" v="547" actId="478"/>
          <ac:picMkLst>
            <pc:docMk/>
            <pc:sldMk cId="3168240017" sldId="260"/>
            <ac:picMk id="25" creationId="{CB0859D1-41EC-91CA-D6AB-5BF5C05B46D8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53:21.857" v="670" actId="1037"/>
          <ac:picMkLst>
            <pc:docMk/>
            <pc:sldMk cId="3168240017" sldId="260"/>
            <ac:picMk id="27" creationId="{7BBEBC95-8B5E-6AE9-D021-3BFC24125E10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53:21.857" v="670" actId="1037"/>
          <ac:picMkLst>
            <pc:docMk/>
            <pc:sldMk cId="3168240017" sldId="260"/>
            <ac:picMk id="29" creationId="{89D3DD95-1397-82CD-2392-A701C0B6C1D7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53:21.857" v="670" actId="1037"/>
          <ac:picMkLst>
            <pc:docMk/>
            <pc:sldMk cId="3168240017" sldId="260"/>
            <ac:picMk id="31" creationId="{D275CB46-8CBA-F4C5-BE3E-CDA720B0B7C9}"/>
          </ac:picMkLst>
        </pc:picChg>
        <pc:picChg chg="add">
          <ac:chgData name="Черняєв Дмитро Валерійович (Dmytro Cherniaiev)" userId="d6dccd49-8969-4dc4-b8d3-dc7beb708752" providerId="ADAL" clId="{3CC7C120-2AAA-4F34-A31E-CEA1FFC7CBE0}" dt="2025-03-31T18:34:28.663" v="341"/>
          <ac:picMkLst>
            <pc:docMk/>
            <pc:sldMk cId="3168240017" sldId="260"/>
            <ac:picMk id="3074" creationId="{39301ADA-64CF-5251-1C0D-D39C175B38E6}"/>
          </ac:picMkLst>
        </pc:picChg>
        <pc:picChg chg="add">
          <ac:chgData name="Черняєв Дмитро Валерійович (Dmytro Cherniaiev)" userId="d6dccd49-8969-4dc4-b8d3-dc7beb708752" providerId="ADAL" clId="{3CC7C120-2AAA-4F34-A31E-CEA1FFC7CBE0}" dt="2025-03-31T18:34:50.087" v="345"/>
          <ac:picMkLst>
            <pc:docMk/>
            <pc:sldMk cId="3168240017" sldId="260"/>
            <ac:picMk id="3082" creationId="{DF1FBAB2-07B5-6904-96D8-AB066BBDC8D9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48:35.377" v="596" actId="14100"/>
          <ac:picMkLst>
            <pc:docMk/>
            <pc:sldMk cId="3168240017" sldId="260"/>
            <ac:picMk id="3088" creationId="{720D3305-2B2C-C4E4-0595-F3A5D2097A0E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8:49:13.839" v="604" actId="1076"/>
          <ac:picMkLst>
            <pc:docMk/>
            <pc:sldMk cId="3168240017" sldId="260"/>
            <ac:picMk id="3090" creationId="{9E638713-3328-4ED0-9D62-7396650D9BC8}"/>
          </ac:picMkLst>
        </pc:picChg>
        <pc:cxnChg chg="del">
          <ac:chgData name="Черняєв Дмитро Валерійович (Dmytro Cherniaiev)" userId="d6dccd49-8969-4dc4-b8d3-dc7beb708752" providerId="ADAL" clId="{3CC7C120-2AAA-4F34-A31E-CEA1FFC7CBE0}" dt="2025-03-31T18:38:08.684" v="445" actId="478"/>
          <ac:cxnSpMkLst>
            <pc:docMk/>
            <pc:sldMk cId="3168240017" sldId="260"/>
            <ac:cxnSpMk id="18" creationId="{A592F7AD-FAEF-F31D-3761-B53FC589BE5B}"/>
          </ac:cxnSpMkLst>
        </pc:cxnChg>
        <pc:cxnChg chg="add mod">
          <ac:chgData name="Черняєв Дмитро Валерійович (Dmytro Cherniaiev)" userId="d6dccd49-8969-4dc4-b8d3-dc7beb708752" providerId="ADAL" clId="{3CC7C120-2AAA-4F34-A31E-CEA1FFC7CBE0}" dt="2025-03-31T18:54:38.896" v="682" actId="1076"/>
          <ac:cxnSpMkLst>
            <pc:docMk/>
            <pc:sldMk cId="3168240017" sldId="260"/>
            <ac:cxnSpMk id="34" creationId="{1FA063F9-89F8-ADC3-DF26-31CAE2934DFB}"/>
          </ac:cxnSpMkLst>
        </pc:cxnChg>
      </pc:sldChg>
      <pc:sldChg chg="addSp delSp modSp add mod ord">
        <pc:chgData name="Черняєв Дмитро Валерійович (Dmytro Cherniaiev)" userId="d6dccd49-8969-4dc4-b8d3-dc7beb708752" providerId="ADAL" clId="{3CC7C120-2AAA-4F34-A31E-CEA1FFC7CBE0}" dt="2025-04-01T18:52:21.864" v="1658" actId="20577"/>
        <pc:sldMkLst>
          <pc:docMk/>
          <pc:sldMk cId="4042114540" sldId="261"/>
        </pc:sldMkLst>
        <pc:spChg chg="add del mod">
          <ac:chgData name="Черняєв Дмитро Валерійович (Dmytro Cherniaiev)" userId="d6dccd49-8969-4dc4-b8d3-dc7beb708752" providerId="ADAL" clId="{3CC7C120-2AAA-4F34-A31E-CEA1FFC7CBE0}" dt="2025-03-31T19:02:50.210" v="793" actId="478"/>
          <ac:spMkLst>
            <pc:docMk/>
            <pc:sldMk cId="4042114540" sldId="261"/>
            <ac:spMk id="4" creationId="{3B3021FA-1838-0D08-674A-EAF89179403F}"/>
          </ac:spMkLst>
        </pc:spChg>
        <pc:spChg chg="del mod">
          <ac:chgData name="Черняєв Дмитро Валерійович (Dmytro Cherniaiev)" userId="d6dccd49-8969-4dc4-b8d3-dc7beb708752" providerId="ADAL" clId="{3CC7C120-2AAA-4F34-A31E-CEA1FFC7CBE0}" dt="2025-03-31T19:02:27.841" v="767" actId="478"/>
          <ac:spMkLst>
            <pc:docMk/>
            <pc:sldMk cId="4042114540" sldId="261"/>
            <ac:spMk id="8" creationId="{3A56080D-0025-3A27-3238-5B8E8FA82BAF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8:52:21.864" v="1658" actId="20577"/>
          <ac:spMkLst>
            <pc:docMk/>
            <pc:sldMk cId="4042114540" sldId="261"/>
            <ac:spMk id="9" creationId="{8B70BFDE-D669-6008-BE2D-F28DF068D174}"/>
          </ac:spMkLst>
        </pc:spChg>
        <pc:spChg chg="del mod">
          <ac:chgData name="Черняєв Дмитро Валерійович (Dmytro Cherniaiev)" userId="d6dccd49-8969-4dc4-b8d3-dc7beb708752" providerId="ADAL" clId="{3CC7C120-2AAA-4F34-A31E-CEA1FFC7CBE0}" dt="2025-03-31T19:02:47.137" v="791" actId="478"/>
          <ac:spMkLst>
            <pc:docMk/>
            <pc:sldMk cId="4042114540" sldId="261"/>
            <ac:spMk id="11" creationId="{AF542161-CF6B-2E5E-F442-224149B6D9F2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9:03:34.375" v="803" actId="1076"/>
          <ac:spMkLst>
            <pc:docMk/>
            <pc:sldMk cId="4042114540" sldId="261"/>
            <ac:spMk id="12" creationId="{A5393873-308C-CFF9-29D4-00DDA9B6BCED}"/>
          </ac:spMkLst>
        </pc:spChg>
        <pc:picChg chg="add del mod">
          <ac:chgData name="Черняєв Дмитро Валерійович (Dmytro Cherniaiev)" userId="d6dccd49-8969-4dc4-b8d3-dc7beb708752" providerId="ADAL" clId="{3CC7C120-2AAA-4F34-A31E-CEA1FFC7CBE0}" dt="2025-03-31T19:02:48.752" v="792" actId="478"/>
          <ac:picMkLst>
            <pc:docMk/>
            <pc:sldMk cId="4042114540" sldId="261"/>
            <ac:picMk id="2" creationId="{09ED4314-03A7-086D-BA21-4E3B06A491A8}"/>
          </ac:picMkLst>
        </pc:picChg>
        <pc:picChg chg="mod">
          <ac:chgData name="Черняєв Дмитро Валерійович (Dmytro Cherniaiev)" userId="d6dccd49-8969-4dc4-b8d3-dc7beb708752" providerId="ADAL" clId="{3CC7C120-2AAA-4F34-A31E-CEA1FFC7CBE0}" dt="2025-03-31T19:01:48.692" v="753" actId="14826"/>
          <ac:picMkLst>
            <pc:docMk/>
            <pc:sldMk cId="4042114540" sldId="261"/>
            <ac:picMk id="7" creationId="{5107D68C-8001-3135-A68A-C31155A2FB9A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9:07:27.876" v="818" actId="1440"/>
          <ac:picMkLst>
            <pc:docMk/>
            <pc:sldMk cId="4042114540" sldId="261"/>
            <ac:picMk id="14" creationId="{CC4166A3-25C2-E0E0-880E-AC90F2C4EFB3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45:23.538" v="532" actId="478"/>
          <ac:picMkLst>
            <pc:docMk/>
            <pc:sldMk cId="4042114540" sldId="261"/>
            <ac:picMk id="21" creationId="{520CCD57-D578-D3A0-C9EE-AFF281293157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46:14.799" v="543" actId="478"/>
          <ac:picMkLst>
            <pc:docMk/>
            <pc:sldMk cId="4042114540" sldId="261"/>
            <ac:picMk id="25" creationId="{B7BDAA23-87AD-25C5-E2B1-46E80D88CF92}"/>
          </ac:picMkLst>
        </pc:picChg>
      </pc:sldChg>
      <pc:sldChg chg="addSp delSp modSp add mod">
        <pc:chgData name="Черняєв Дмитро Валерійович (Dmytro Cherniaiev)" userId="d6dccd49-8969-4dc4-b8d3-dc7beb708752" providerId="ADAL" clId="{3CC7C120-2AAA-4F34-A31E-CEA1FFC7CBE0}" dt="2025-04-01T18:52:38.384" v="1664" actId="20577"/>
        <pc:sldMkLst>
          <pc:docMk/>
          <pc:sldMk cId="1242623936" sldId="262"/>
        </pc:sldMkLst>
        <pc:spChg chg="del">
          <ac:chgData name="Черняєв Дмитро Валерійович (Dmytro Cherniaiev)" userId="d6dccd49-8969-4dc4-b8d3-dc7beb708752" providerId="ADAL" clId="{3CC7C120-2AAA-4F34-A31E-CEA1FFC7CBE0}" dt="2025-03-31T19:02:23.585" v="765" actId="478"/>
          <ac:spMkLst>
            <pc:docMk/>
            <pc:sldMk cId="1242623936" sldId="262"/>
            <ac:spMk id="8" creationId="{0988064E-9894-3AC0-F269-DA4723C066F6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9:00:50.213" v="725" actId="1076"/>
          <ac:spMkLst>
            <pc:docMk/>
            <pc:sldMk cId="1242623936" sldId="262"/>
            <ac:spMk id="11" creationId="{CA43F71C-93C0-E257-956F-08550E4B0D48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8:52:38.384" v="1664" actId="20577"/>
          <ac:spMkLst>
            <pc:docMk/>
            <pc:sldMk cId="1242623936" sldId="262"/>
            <ac:spMk id="14" creationId="{5A2DB66C-D21F-128C-2C99-A1AF288241AD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56:01.139" v="697" actId="478"/>
          <ac:spMkLst>
            <pc:docMk/>
            <pc:sldMk cId="1242623936" sldId="262"/>
            <ac:spMk id="26" creationId="{91F44E7B-7055-246F-B327-D62929330248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8:56:03.099" v="698" actId="478"/>
          <ac:spMkLst>
            <pc:docMk/>
            <pc:sldMk cId="1242623936" sldId="262"/>
            <ac:spMk id="28" creationId="{FB37E89B-5C24-9885-BE56-433A2D8169DD}"/>
          </ac:spMkLst>
        </pc:spChg>
        <pc:picChg chg="add mod">
          <ac:chgData name="Черняєв Дмитро Валерійович (Dmytro Cherniaiev)" userId="d6dccd49-8969-4dc4-b8d3-dc7beb708752" providerId="ADAL" clId="{3CC7C120-2AAA-4F34-A31E-CEA1FFC7CBE0}" dt="2025-04-01T14:55:57.906" v="1505" actId="14100"/>
          <ac:picMkLst>
            <pc:docMk/>
            <pc:sldMk cId="1242623936" sldId="262"/>
            <ac:picMk id="2" creationId="{74A36C8B-B0D6-7ED8-B6B5-B2BFA3BEF0F6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4-01T14:55:42.772" v="1501" actId="1076"/>
          <ac:picMkLst>
            <pc:docMk/>
            <pc:sldMk cId="1242623936" sldId="262"/>
            <ac:picMk id="9" creationId="{99CFBD0D-F82F-5F71-767A-075E9B1B2EE0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56:15.435" v="703" actId="478"/>
          <ac:picMkLst>
            <pc:docMk/>
            <pc:sldMk cId="1242623936" sldId="262"/>
            <ac:picMk id="21" creationId="{1F04A489-90E0-0B89-5926-E372EDF6F4A0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56:04.684" v="699" actId="478"/>
          <ac:picMkLst>
            <pc:docMk/>
            <pc:sldMk cId="1242623936" sldId="262"/>
            <ac:picMk id="27" creationId="{777858F9-A34B-4377-D443-BE0750AF6FB7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56:06.369" v="700" actId="478"/>
          <ac:picMkLst>
            <pc:docMk/>
            <pc:sldMk cId="1242623936" sldId="262"/>
            <ac:picMk id="29" creationId="{E1E4664C-85A4-43A2-93A9-CD07CA8C83CA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8:56:07.778" v="701" actId="478"/>
          <ac:picMkLst>
            <pc:docMk/>
            <pc:sldMk cId="1242623936" sldId="262"/>
            <ac:picMk id="31" creationId="{CAAB8211-E425-2B4D-A244-7A14843A53E9}"/>
          </ac:picMkLst>
        </pc:picChg>
        <pc:cxnChg chg="add mod">
          <ac:chgData name="Черняєв Дмитро Валерійович (Dmytro Cherniaiev)" userId="d6dccd49-8969-4dc4-b8d3-dc7beb708752" providerId="ADAL" clId="{3CC7C120-2AAA-4F34-A31E-CEA1FFC7CBE0}" dt="2025-03-31T19:00:29.799" v="720" actId="11529"/>
          <ac:cxnSpMkLst>
            <pc:docMk/>
            <pc:sldMk cId="1242623936" sldId="262"/>
            <ac:cxnSpMk id="13" creationId="{569242CE-4A17-ACCB-B0FF-3D8C46FE4EF1}"/>
          </ac:cxnSpMkLst>
        </pc:cxnChg>
        <pc:cxnChg chg="del">
          <ac:chgData name="Черняєв Дмитро Валерійович (Dmytro Cherniaiev)" userId="d6dccd49-8969-4dc4-b8d3-dc7beb708752" providerId="ADAL" clId="{3CC7C120-2AAA-4F34-A31E-CEA1FFC7CBE0}" dt="2025-03-31T18:55:59.850" v="696" actId="478"/>
          <ac:cxnSpMkLst>
            <pc:docMk/>
            <pc:sldMk cId="1242623936" sldId="262"/>
            <ac:cxnSpMk id="34" creationId="{44B9DA96-990D-E198-7AF4-3033A8F73FB5}"/>
          </ac:cxnSpMkLst>
        </pc:cxnChg>
      </pc:sldChg>
      <pc:sldChg chg="addSp modSp add mod">
        <pc:chgData name="Черняєв Дмитро Валерійович (Dmytro Cherniaiev)" userId="d6dccd49-8969-4dc4-b8d3-dc7beb708752" providerId="ADAL" clId="{3CC7C120-2AAA-4F34-A31E-CEA1FFC7CBE0}" dt="2025-04-01T15:06:25.784" v="1556" actId="20577"/>
        <pc:sldMkLst>
          <pc:docMk/>
          <pc:sldMk cId="1440531398" sldId="263"/>
        </pc:sldMkLst>
        <pc:spChg chg="add mod">
          <ac:chgData name="Черняєв Дмитро Валерійович (Dmytro Cherniaiev)" userId="d6dccd49-8969-4dc4-b8d3-dc7beb708752" providerId="ADAL" clId="{3CC7C120-2AAA-4F34-A31E-CEA1FFC7CBE0}" dt="2025-04-01T15:06:25.784" v="1556" actId="20577"/>
          <ac:spMkLst>
            <pc:docMk/>
            <pc:sldMk cId="1440531398" sldId="263"/>
            <ac:spMk id="2" creationId="{EF20749B-FD13-3B19-A1E6-F202645F75A6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9:06:24.403" v="812" actId="1076"/>
          <ac:spMkLst>
            <pc:docMk/>
            <pc:sldMk cId="1440531398" sldId="263"/>
            <ac:spMk id="9" creationId="{FA6901CB-B6A0-AAED-BAF4-9C5167445F08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9:14:44.957" v="978" actId="14100"/>
          <ac:spMkLst>
            <pc:docMk/>
            <pc:sldMk cId="1440531398" sldId="263"/>
            <ac:spMk id="11" creationId="{560D2564-3155-33BA-EA8D-A9CBEE2D5721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9:09:16.736" v="825" actId="115"/>
          <ac:spMkLst>
            <pc:docMk/>
            <pc:sldMk cId="1440531398" sldId="263"/>
            <ac:spMk id="12" creationId="{CE19ED60-2FBC-1445-4470-64193D99FE30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3-31T19:14:55.014" v="980"/>
          <ac:spMkLst>
            <pc:docMk/>
            <pc:sldMk cId="1440531398" sldId="263"/>
            <ac:spMk id="13" creationId="{B4CB1AB0-4C52-E404-7F3A-3B5C60F39FA1}"/>
          </ac:spMkLst>
        </pc:spChg>
        <pc:picChg chg="mod">
          <ac:chgData name="Черняєв Дмитро Валерійович (Dmytro Cherniaiev)" userId="d6dccd49-8969-4dc4-b8d3-dc7beb708752" providerId="ADAL" clId="{3CC7C120-2AAA-4F34-A31E-CEA1FFC7CBE0}" dt="2025-03-31T19:08:03.705" v="819" actId="14826"/>
          <ac:picMkLst>
            <pc:docMk/>
            <pc:sldMk cId="1440531398" sldId="263"/>
            <ac:picMk id="7" creationId="{E1E25BBE-94EB-F600-E9CB-A69D236393C4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9:11:02.487" v="831" actId="1076"/>
          <ac:picMkLst>
            <pc:docMk/>
            <pc:sldMk cId="1440531398" sldId="263"/>
            <ac:picMk id="8" creationId="{AF19874E-EEE1-8189-B34B-C81BF096FA7D}"/>
          </ac:picMkLst>
        </pc:picChg>
      </pc:sldChg>
      <pc:sldChg chg="delSp modSp add del mod">
        <pc:chgData name="Черняєв Дмитро Валерійович (Dmytro Cherniaiev)" userId="d6dccd49-8969-4dc4-b8d3-dc7beb708752" providerId="ADAL" clId="{3CC7C120-2AAA-4F34-A31E-CEA1FFC7CBE0}" dt="2025-04-01T15:12:06.391" v="1655" actId="47"/>
        <pc:sldMkLst>
          <pc:docMk/>
          <pc:sldMk cId="413183463" sldId="264"/>
        </pc:sldMkLst>
        <pc:spChg chg="mod">
          <ac:chgData name="Черняєв Дмитро Валерійович (Dmytro Cherniaiev)" userId="d6dccd49-8969-4dc4-b8d3-dc7beb708752" providerId="ADAL" clId="{3CC7C120-2AAA-4F34-A31E-CEA1FFC7CBE0}" dt="2025-03-31T19:18:20.879" v="1068" actId="15"/>
          <ac:spMkLst>
            <pc:docMk/>
            <pc:sldMk cId="413183463" sldId="264"/>
            <ac:spMk id="2" creationId="{2A812B31-A9F1-3DEB-0BE4-1BAD6EC1456A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15:16.978" v="983" actId="478"/>
          <ac:spMkLst>
            <pc:docMk/>
            <pc:sldMk cId="413183463" sldId="264"/>
            <ac:spMk id="11" creationId="{23BD3C66-A8FB-7DE0-9C1B-CB62E8331DAC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9:16:07.895" v="1030" actId="1076"/>
          <ac:spMkLst>
            <pc:docMk/>
            <pc:sldMk cId="413183463" sldId="264"/>
            <ac:spMk id="12" creationId="{08D96C8D-17E2-7408-BDF3-368738F81572}"/>
          </ac:spMkLst>
        </pc:spChg>
        <pc:picChg chg="del">
          <ac:chgData name="Черняєв Дмитро Валерійович (Dmytro Cherniaiev)" userId="d6dccd49-8969-4dc4-b8d3-dc7beb708752" providerId="ADAL" clId="{3CC7C120-2AAA-4F34-A31E-CEA1FFC7CBE0}" dt="2025-03-31T19:15:15.634" v="982" actId="478"/>
          <ac:picMkLst>
            <pc:docMk/>
            <pc:sldMk cId="413183463" sldId="264"/>
            <ac:picMk id="8" creationId="{C924C12B-DD08-7D21-77C1-D94041523506}"/>
          </ac:picMkLst>
        </pc:picChg>
      </pc:sldChg>
      <pc:sldChg chg="delSp modSp add mod">
        <pc:chgData name="Черняєв Дмитро Валерійович (Dmytro Cherniaiev)" userId="d6dccd49-8969-4dc4-b8d3-dc7beb708752" providerId="ADAL" clId="{3CC7C120-2AAA-4F34-A31E-CEA1FFC7CBE0}" dt="2025-04-01T19:18:42.766" v="1764" actId="20577"/>
        <pc:sldMkLst>
          <pc:docMk/>
          <pc:sldMk cId="1058176542" sldId="265"/>
        </pc:sldMkLst>
        <pc:spChg chg="mod">
          <ac:chgData name="Черняєв Дмитро Валерійович (Dmytro Cherniaiev)" userId="d6dccd49-8969-4dc4-b8d3-dc7beb708752" providerId="ADAL" clId="{3CC7C120-2AAA-4F34-A31E-CEA1FFC7CBE0}" dt="2025-04-01T19:18:42.766" v="1764" actId="20577"/>
          <ac:spMkLst>
            <pc:docMk/>
            <pc:sldMk cId="1058176542" sldId="265"/>
            <ac:spMk id="2" creationId="{A066FEE5-48E0-EBD3-6367-2FC029D98AC8}"/>
          </ac:spMkLst>
        </pc:spChg>
        <pc:spChg chg="mod">
          <ac:chgData name="Черняєв Дмитро Валерійович (Dmytro Cherniaiev)" userId="d6dccd49-8969-4dc4-b8d3-dc7beb708752" providerId="ADAL" clId="{3CC7C120-2AAA-4F34-A31E-CEA1FFC7CBE0}" dt="2025-03-31T19:20:20.683" v="1131" actId="1076"/>
          <ac:spMkLst>
            <pc:docMk/>
            <pc:sldMk cId="1058176542" sldId="265"/>
            <ac:spMk id="9" creationId="{068B1A94-406E-A3A1-076D-331421914D04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18:48.724" v="1074" actId="478"/>
          <ac:spMkLst>
            <pc:docMk/>
            <pc:sldMk cId="1058176542" sldId="265"/>
            <ac:spMk id="12" creationId="{56158770-D95E-02DB-298C-5BA72BF8FBBC}"/>
          </ac:spMkLst>
        </pc:spChg>
        <pc:picChg chg="mod">
          <ac:chgData name="Черняєв Дмитро Валерійович (Dmytro Cherniaiev)" userId="d6dccd49-8969-4dc4-b8d3-dc7beb708752" providerId="ADAL" clId="{3CC7C120-2AAA-4F34-A31E-CEA1FFC7CBE0}" dt="2025-03-31T19:19:21.252" v="1081" actId="14826"/>
          <ac:picMkLst>
            <pc:docMk/>
            <pc:sldMk cId="1058176542" sldId="265"/>
            <ac:picMk id="7" creationId="{B0EE80A4-102D-C797-48EA-BF2E8966A56D}"/>
          </ac:picMkLst>
        </pc:picChg>
      </pc:sldChg>
      <pc:sldChg chg="addSp delSp modSp add mod">
        <pc:chgData name="Черняєв Дмитро Валерійович (Dmytro Cherniaiev)" userId="d6dccd49-8969-4dc4-b8d3-dc7beb708752" providerId="ADAL" clId="{3CC7C120-2AAA-4F34-A31E-CEA1FFC7CBE0}" dt="2025-03-31T19:24:59" v="1156" actId="1076"/>
        <pc:sldMkLst>
          <pc:docMk/>
          <pc:sldMk cId="1107069475" sldId="266"/>
        </pc:sldMkLst>
        <pc:spChg chg="del">
          <ac:chgData name="Черняєв Дмитро Валерійович (Dmytro Cherniaiev)" userId="d6dccd49-8969-4dc4-b8d3-dc7beb708752" providerId="ADAL" clId="{3CC7C120-2AAA-4F34-A31E-CEA1FFC7CBE0}" dt="2025-03-31T19:22:56.968" v="1151" actId="478"/>
          <ac:spMkLst>
            <pc:docMk/>
            <pc:sldMk cId="1107069475" sldId="266"/>
            <ac:spMk id="3" creationId="{72BC756B-268A-350E-6596-FCDA70EBA7BD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22:54.328" v="1148" actId="478"/>
          <ac:spMkLst>
            <pc:docMk/>
            <pc:sldMk cId="1107069475" sldId="266"/>
            <ac:spMk id="5" creationId="{AC5B6DA2-C8A4-9DBC-7F2D-6576CE2C212A}"/>
          </ac:spMkLst>
        </pc:spChg>
        <pc:spChg chg="del mod">
          <ac:chgData name="Черняєв Дмитро Валерійович (Dmytro Cherniaiev)" userId="d6dccd49-8969-4dc4-b8d3-dc7beb708752" providerId="ADAL" clId="{3CC7C120-2AAA-4F34-A31E-CEA1FFC7CBE0}" dt="2025-03-31T19:22:51.537" v="1145" actId="478"/>
          <ac:spMkLst>
            <pc:docMk/>
            <pc:sldMk cId="1107069475" sldId="266"/>
            <ac:spMk id="6" creationId="{C01DAF87-3EEB-26AB-8C61-F3DFECDE177E}"/>
          </ac:spMkLst>
        </pc:spChg>
        <pc:spChg chg="del mod">
          <ac:chgData name="Черняєв Дмитро Валерійович (Dmytro Cherniaiev)" userId="d6dccd49-8969-4dc4-b8d3-dc7beb708752" providerId="ADAL" clId="{3CC7C120-2AAA-4F34-A31E-CEA1FFC7CBE0}" dt="2025-03-31T19:22:53.761" v="1147" actId="478"/>
          <ac:spMkLst>
            <pc:docMk/>
            <pc:sldMk cId="1107069475" sldId="266"/>
            <ac:spMk id="8" creationId="{1E300AB7-CA97-A15E-C1BA-30BEE24CCE6B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22:08.467" v="1135" actId="478"/>
          <ac:spMkLst>
            <pc:docMk/>
            <pc:sldMk cId="1107069475" sldId="266"/>
            <ac:spMk id="11" creationId="{C4BE2B84-7183-B3F8-57E0-A475D80E8FC7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22:09.817" v="1136" actId="478"/>
          <ac:spMkLst>
            <pc:docMk/>
            <pc:sldMk cId="1107069475" sldId="266"/>
            <ac:spMk id="12" creationId="{F6DF9694-B249-29B3-DE95-2645B3522A97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22:14.680" v="1140" actId="478"/>
          <ac:spMkLst>
            <pc:docMk/>
            <pc:sldMk cId="1107069475" sldId="266"/>
            <ac:spMk id="16" creationId="{5BCE972B-5279-B2DC-0A6F-52AE6E6F268A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3-31T19:22:15.872" v="1141" actId="478"/>
          <ac:spMkLst>
            <pc:docMk/>
            <pc:sldMk cId="1107069475" sldId="266"/>
            <ac:spMk id="19" creationId="{41C87D4B-EF0E-216D-BAE5-DB72289A445A}"/>
          </ac:spMkLst>
        </pc:spChg>
        <pc:picChg chg="del">
          <ac:chgData name="Черняєв Дмитро Валерійович (Dmytro Cherniaiev)" userId="d6dccd49-8969-4dc4-b8d3-dc7beb708752" providerId="ADAL" clId="{3CC7C120-2AAA-4F34-A31E-CEA1FFC7CBE0}" dt="2025-03-31T19:22:54.953" v="1149" actId="478"/>
          <ac:picMkLst>
            <pc:docMk/>
            <pc:sldMk cId="1107069475" sldId="266"/>
            <ac:picMk id="7" creationId="{CFA00639-0A61-744B-1B42-763C05B62844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9:22:11.080" v="1137" actId="478"/>
          <ac:picMkLst>
            <pc:docMk/>
            <pc:sldMk cId="1107069475" sldId="266"/>
            <ac:picMk id="14" creationId="{382596B1-83D9-0675-FF7B-9E1B36E4A3D3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9:22:12.634" v="1139" actId="478"/>
          <ac:picMkLst>
            <pc:docMk/>
            <pc:sldMk cId="1107069475" sldId="266"/>
            <ac:picMk id="15" creationId="{0FA03D01-C00A-3B38-5015-9B83F6ACD1AE}"/>
          </ac:picMkLst>
        </pc:picChg>
        <pc:picChg chg="del">
          <ac:chgData name="Черняєв Дмитро Валерійович (Dmytro Cherniaiev)" userId="d6dccd49-8969-4dc4-b8d3-dc7beb708752" providerId="ADAL" clId="{3CC7C120-2AAA-4F34-A31E-CEA1FFC7CBE0}" dt="2025-03-31T19:22:17.360" v="1142" actId="478"/>
          <ac:picMkLst>
            <pc:docMk/>
            <pc:sldMk cId="1107069475" sldId="266"/>
            <ac:picMk id="20" creationId="{0C457F8F-94E4-8FE3-2BAB-FB9EB9FDC4CD}"/>
          </ac:picMkLst>
        </pc:picChg>
        <pc:picChg chg="add del mod">
          <ac:chgData name="Черняєв Дмитро Валерійович (Dmytro Cherniaiev)" userId="d6dccd49-8969-4dc4-b8d3-dc7beb708752" providerId="ADAL" clId="{3CC7C120-2AAA-4F34-A31E-CEA1FFC7CBE0}" dt="2025-03-31T19:22:51.537" v="1145" actId="478"/>
          <ac:picMkLst>
            <pc:docMk/>
            <pc:sldMk cId="1107069475" sldId="266"/>
            <ac:picMk id="6146" creationId="{90A68AA6-F496-4A90-FFE2-533CD0EEE13D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3-31T19:24:59" v="1156" actId="1076"/>
          <ac:picMkLst>
            <pc:docMk/>
            <pc:sldMk cId="1107069475" sldId="266"/>
            <ac:picMk id="6148" creationId="{0EFD3CC5-9463-D90A-B2EF-82CEC53C2191}"/>
          </ac:picMkLst>
        </pc:picChg>
        <pc:cxnChg chg="del">
          <ac:chgData name="Черняєв Дмитро Валерійович (Dmytro Cherniaiev)" userId="d6dccd49-8969-4dc4-b8d3-dc7beb708752" providerId="ADAL" clId="{3CC7C120-2AAA-4F34-A31E-CEA1FFC7CBE0}" dt="2025-03-31T19:22:55.898" v="1150" actId="478"/>
          <ac:cxnSpMkLst>
            <pc:docMk/>
            <pc:sldMk cId="1107069475" sldId="266"/>
            <ac:cxnSpMk id="10" creationId="{18AE6750-C1BC-3A49-AFE5-3F5C5F9FC858}"/>
          </ac:cxnSpMkLst>
        </pc:cxnChg>
        <pc:cxnChg chg="del">
          <ac:chgData name="Черняєв Дмитро Валерійович (Dmytro Cherniaiev)" userId="d6dccd49-8969-4dc4-b8d3-dc7beb708752" providerId="ADAL" clId="{3CC7C120-2AAA-4F34-A31E-CEA1FFC7CBE0}" dt="2025-03-31T19:22:12.200" v="1138" actId="478"/>
          <ac:cxnSpMkLst>
            <pc:docMk/>
            <pc:sldMk cId="1107069475" sldId="266"/>
            <ac:cxnSpMk id="18" creationId="{8BEFA4D8-E07F-2F3E-6FA7-048357734EA4}"/>
          </ac:cxnSpMkLst>
        </pc:cxnChg>
      </pc:sldChg>
      <pc:sldChg chg="addSp delSp modSp add mod ord">
        <pc:chgData name="Черняєв Дмитро Валерійович (Dmytro Cherniaiev)" userId="d6dccd49-8969-4dc4-b8d3-dc7beb708752" providerId="ADAL" clId="{3CC7C120-2AAA-4F34-A31E-CEA1FFC7CBE0}" dt="2025-04-01T07:39:45.475" v="1369"/>
        <pc:sldMkLst>
          <pc:docMk/>
          <pc:sldMk cId="4122678796" sldId="267"/>
        </pc:sldMkLst>
        <pc:spChg chg="del">
          <ac:chgData name="Черняєв Дмитро Валерійович (Dmytro Cherniaiev)" userId="d6dccd49-8969-4dc4-b8d3-dc7beb708752" providerId="ADAL" clId="{3CC7C120-2AAA-4F34-A31E-CEA1FFC7CBE0}" dt="2025-04-01T07:33:01.064" v="1184" actId="478"/>
          <ac:spMkLst>
            <pc:docMk/>
            <pc:sldMk cId="4122678796" sldId="267"/>
            <ac:spMk id="2" creationId="{2E878644-9AF3-F80D-08EF-40381416F24B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4-01T07:33:03.435" v="1187" actId="478"/>
          <ac:spMkLst>
            <pc:docMk/>
            <pc:sldMk cId="4122678796" sldId="267"/>
            <ac:spMk id="3" creationId="{4392DFD3-EA9B-BA42-3A65-F274B4242F70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4-01T07:33:02.497" v="1186" actId="478"/>
          <ac:spMkLst>
            <pc:docMk/>
            <pc:sldMk cId="4122678796" sldId="267"/>
            <ac:spMk id="5" creationId="{5098C8D3-417D-2C1F-D89D-C3384B17E153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4-01T07:33:01.538" v="1185" actId="478"/>
          <ac:spMkLst>
            <pc:docMk/>
            <pc:sldMk cId="4122678796" sldId="267"/>
            <ac:spMk id="6" creationId="{94336F38-E795-B3DB-3F68-A8BB2B72A9C3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3:53.885" v="1194" actId="1582"/>
          <ac:spMkLst>
            <pc:docMk/>
            <pc:sldMk cId="4122678796" sldId="267"/>
            <ac:spMk id="8" creationId="{79A943DE-D526-D292-709E-E5E59AFB0386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4:25.324" v="1201" actId="208"/>
          <ac:spMkLst>
            <pc:docMk/>
            <pc:sldMk cId="4122678796" sldId="267"/>
            <ac:spMk id="9" creationId="{E4648FB1-2CB1-14E9-C628-78BFCF517FF2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4:57.708" v="1216" actId="208"/>
          <ac:spMkLst>
            <pc:docMk/>
            <pc:sldMk cId="4122678796" sldId="267"/>
            <ac:spMk id="10" creationId="{CEE07348-63A1-A112-718E-A19E461AD6B4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5:33.423" v="1222" actId="208"/>
          <ac:spMkLst>
            <pc:docMk/>
            <pc:sldMk cId="4122678796" sldId="267"/>
            <ac:spMk id="11" creationId="{05130787-AD15-C58D-5EB1-6992FD3BF4B6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5:56.118" v="1226" actId="208"/>
          <ac:spMkLst>
            <pc:docMk/>
            <pc:sldMk cId="4122678796" sldId="267"/>
            <ac:spMk id="12" creationId="{D136E6CA-2626-2293-2606-778B87A6778E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6:20.424" v="1240" actId="113"/>
          <ac:spMkLst>
            <pc:docMk/>
            <pc:sldMk cId="4122678796" sldId="267"/>
            <ac:spMk id="13" creationId="{EFA45302-107B-644E-FC8B-B46F0F1E10F7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6:35.515" v="1253" actId="207"/>
          <ac:spMkLst>
            <pc:docMk/>
            <pc:sldMk cId="4122678796" sldId="267"/>
            <ac:spMk id="14" creationId="{BB9D4707-39F4-5BAB-D0ED-FEE2C3D9DEB9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6:50.557" v="1269" actId="207"/>
          <ac:spMkLst>
            <pc:docMk/>
            <pc:sldMk cId="4122678796" sldId="267"/>
            <ac:spMk id="15" creationId="{84BF555F-034C-1A42-591C-409B9DCAEC2F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7:28.322" v="1318" actId="207"/>
          <ac:spMkLst>
            <pc:docMk/>
            <pc:sldMk cId="4122678796" sldId="267"/>
            <ac:spMk id="16" creationId="{51FFBA18-CAC8-7842-EA15-320E1EE40B91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7:58.992" v="1338" actId="1076"/>
          <ac:spMkLst>
            <pc:docMk/>
            <pc:sldMk cId="4122678796" sldId="267"/>
            <ac:spMk id="17" creationId="{465F29E5-BAE6-D9BE-3C9A-7D02CB283FE4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8:39.082" v="1346" actId="207"/>
          <ac:spMkLst>
            <pc:docMk/>
            <pc:sldMk cId="4122678796" sldId="267"/>
            <ac:spMk id="18" creationId="{2A36D920-DADE-AC68-AC22-7DF624C97D2B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8:47.458" v="1349" actId="207"/>
          <ac:spMkLst>
            <pc:docMk/>
            <pc:sldMk cId="4122678796" sldId="267"/>
            <ac:spMk id="19" creationId="{1DF611B1-7483-1C74-1F97-75CA625ACE06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9:00.465" v="1354" actId="207"/>
          <ac:spMkLst>
            <pc:docMk/>
            <pc:sldMk cId="4122678796" sldId="267"/>
            <ac:spMk id="20" creationId="{5000CEF2-07E4-C5D9-E1BA-DCAC3BB80448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9:14.043" v="1359" actId="207"/>
          <ac:spMkLst>
            <pc:docMk/>
            <pc:sldMk cId="4122678796" sldId="267"/>
            <ac:spMk id="21" creationId="{C770D5BA-29AB-495B-79F7-74D98EDC184A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07:39:40.470" v="1367" actId="1076"/>
          <ac:spMkLst>
            <pc:docMk/>
            <pc:sldMk cId="4122678796" sldId="267"/>
            <ac:spMk id="22" creationId="{D1A8EB08-E7FF-62D5-DE07-A1405BEF22F7}"/>
          </ac:spMkLst>
        </pc:spChg>
        <pc:picChg chg="add mod">
          <ac:chgData name="Черняєв Дмитро Валерійович (Dmytro Cherniaiev)" userId="d6dccd49-8969-4dc4-b8d3-dc7beb708752" providerId="ADAL" clId="{3CC7C120-2AAA-4F34-A31E-CEA1FFC7CBE0}" dt="2025-04-01T07:36:23.774" v="1243" actId="1076"/>
          <ac:picMkLst>
            <pc:docMk/>
            <pc:sldMk cId="4122678796" sldId="267"/>
            <ac:picMk id="7" creationId="{C4FD43C8-7CD1-14FB-6833-323EE1C8ACA8}"/>
          </ac:picMkLst>
        </pc:picChg>
      </pc:sldChg>
      <pc:sldChg chg="addSp delSp modSp add mod">
        <pc:chgData name="Черняєв Дмитро Валерійович (Dmytro Cherniaiev)" userId="d6dccd49-8969-4dc4-b8d3-dc7beb708752" providerId="ADAL" clId="{3CC7C120-2AAA-4F34-A31E-CEA1FFC7CBE0}" dt="2025-04-01T15:12:01.795" v="1654" actId="1076"/>
        <pc:sldMkLst>
          <pc:docMk/>
          <pc:sldMk cId="3201048258" sldId="268"/>
        </pc:sldMkLst>
        <pc:spChg chg="del">
          <ac:chgData name="Черняєв Дмитро Валерійович (Dmytro Cherniaiev)" userId="d6dccd49-8969-4dc4-b8d3-dc7beb708752" providerId="ADAL" clId="{3CC7C120-2AAA-4F34-A31E-CEA1FFC7CBE0}" dt="2025-04-01T15:07:21.679" v="1558" actId="478"/>
          <ac:spMkLst>
            <pc:docMk/>
            <pc:sldMk cId="3201048258" sldId="268"/>
            <ac:spMk id="2" creationId="{2A877939-BEC0-B793-05C8-3392F4DB2488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5:10:46.155" v="1626" actId="1076"/>
          <ac:spMkLst>
            <pc:docMk/>
            <pc:sldMk cId="3201048258" sldId="268"/>
            <ac:spMk id="4" creationId="{1569135E-4C84-AC94-C370-FFF8D95E4485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4-01T15:07:26.292" v="1561" actId="478"/>
          <ac:spMkLst>
            <pc:docMk/>
            <pc:sldMk cId="3201048258" sldId="268"/>
            <ac:spMk id="11" creationId="{631EC85D-5790-6396-8EA0-5397FB6CD487}"/>
          </ac:spMkLst>
        </pc:spChg>
        <pc:spChg chg="del">
          <ac:chgData name="Черняєв Дмитро Валерійович (Dmytro Cherniaiev)" userId="d6dccd49-8969-4dc4-b8d3-dc7beb708752" providerId="ADAL" clId="{3CC7C120-2AAA-4F34-A31E-CEA1FFC7CBE0}" dt="2025-04-01T15:07:23.276" v="1559" actId="478"/>
          <ac:spMkLst>
            <pc:docMk/>
            <pc:sldMk cId="3201048258" sldId="268"/>
            <ac:spMk id="12" creationId="{7F726EAE-2C87-02DF-8FBC-64492144B59C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5:10:46.155" v="1626" actId="1076"/>
          <ac:spMkLst>
            <pc:docMk/>
            <pc:sldMk cId="3201048258" sldId="268"/>
            <ac:spMk id="13" creationId="{A34A6CB3-02CC-5735-A6BE-82DFB0D32F31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5:12:01.795" v="1654" actId="1076"/>
          <ac:spMkLst>
            <pc:docMk/>
            <pc:sldMk cId="3201048258" sldId="268"/>
            <ac:spMk id="16" creationId="{C90E6C7A-4990-072C-40BA-5E06EE513DBE}"/>
          </ac:spMkLst>
        </pc:spChg>
        <pc:spChg chg="add mod">
          <ac:chgData name="Черняєв Дмитро Валерійович (Dmytro Cherniaiev)" userId="d6dccd49-8969-4dc4-b8d3-dc7beb708752" providerId="ADAL" clId="{3CC7C120-2AAA-4F34-A31E-CEA1FFC7CBE0}" dt="2025-04-01T15:11:59.478" v="1653" actId="1076"/>
          <ac:spMkLst>
            <pc:docMk/>
            <pc:sldMk cId="3201048258" sldId="268"/>
            <ac:spMk id="17" creationId="{8C44DA41-D786-9CCF-304A-D4476E991B5F}"/>
          </ac:spMkLst>
        </pc:spChg>
        <pc:picChg chg="del">
          <ac:chgData name="Черняєв Дмитро Валерійович (Dmytro Cherniaiev)" userId="d6dccd49-8969-4dc4-b8d3-dc7beb708752" providerId="ADAL" clId="{3CC7C120-2AAA-4F34-A31E-CEA1FFC7CBE0}" dt="2025-04-01T15:07:25.084" v="1560" actId="478"/>
          <ac:picMkLst>
            <pc:docMk/>
            <pc:sldMk cId="3201048258" sldId="268"/>
            <ac:picMk id="8" creationId="{AE7F324F-CBD7-94AA-087B-17278F3F7A1B}"/>
          </ac:picMkLst>
        </pc:picChg>
        <pc:picChg chg="add mod">
          <ac:chgData name="Черняєв Дмитро Валерійович (Dmytro Cherniaiev)" userId="d6dccd49-8969-4dc4-b8d3-dc7beb708752" providerId="ADAL" clId="{3CC7C120-2AAA-4F34-A31E-CEA1FFC7CBE0}" dt="2025-04-01T15:10:46.155" v="1626" actId="1076"/>
          <ac:picMkLst>
            <pc:docMk/>
            <pc:sldMk cId="3201048258" sldId="268"/>
            <ac:picMk id="1026" creationId="{FDB3D479-7442-9C73-9DC4-37245DCFB62F}"/>
          </ac:picMkLst>
        </pc:picChg>
        <pc:cxnChg chg="add mod">
          <ac:chgData name="Черняєв Дмитро Валерійович (Dmytro Cherniaiev)" userId="d6dccd49-8969-4dc4-b8d3-dc7beb708752" providerId="ADAL" clId="{3CC7C120-2AAA-4F34-A31E-CEA1FFC7CBE0}" dt="2025-04-01T15:10:46.155" v="1626" actId="1076"/>
          <ac:cxnSpMkLst>
            <pc:docMk/>
            <pc:sldMk cId="3201048258" sldId="268"/>
            <ac:cxnSpMk id="14" creationId="{725C1699-BAAF-4718-9D92-67A34BDC569D}"/>
          </ac:cxnSpMkLst>
        </pc:cxnChg>
      </pc:sldChg>
    </pc:docChg>
  </pc:docChgLst>
  <pc:docChgLst>
    <pc:chgData name="Черняєв Дмитро Валерійович (Dmytro Cherniaiev)" userId="d6dccd49-8969-4dc4-b8d3-dc7beb708752" providerId="ADAL" clId="{9186BB3F-552E-4D7D-9BFA-1B8B24D097C6}"/>
    <pc:docChg chg="addSld modSld">
      <pc:chgData name="Черняєв Дмитро Валерійович (Dmytro Cherniaiev)" userId="d6dccd49-8969-4dc4-b8d3-dc7beb708752" providerId="ADAL" clId="{9186BB3F-552E-4D7D-9BFA-1B8B24D097C6}" dt="2025-03-11T08:08:16.023" v="56" actId="729"/>
      <pc:docMkLst>
        <pc:docMk/>
      </pc:docMkLst>
      <pc:sldChg chg="modSp new mod">
        <pc:chgData name="Черняєв Дмитро Валерійович (Dmytro Cherniaiev)" userId="d6dccd49-8969-4dc4-b8d3-dc7beb708752" providerId="ADAL" clId="{9186BB3F-552E-4D7D-9BFA-1B8B24D097C6}" dt="2025-03-05T12:59:54.119" v="54" actId="20577"/>
        <pc:sldMkLst>
          <pc:docMk/>
          <pc:sldMk cId="829171656" sldId="256"/>
        </pc:sldMkLst>
      </pc:sldChg>
      <pc:sldChg chg="new mod modShow">
        <pc:chgData name="Черняєв Дмитро Валерійович (Dmytro Cherniaiev)" userId="d6dccd49-8969-4dc4-b8d3-dc7beb708752" providerId="ADAL" clId="{9186BB3F-552E-4D7D-9BFA-1B8B24D097C6}" dt="2025-03-11T08:08:16.023" v="56" actId="729"/>
        <pc:sldMkLst>
          <pc:docMk/>
          <pc:sldMk cId="322041633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10189-D335-A8C4-BE0E-4976B386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CA518C-82B2-3FAE-2859-0F03F6C27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820F7-0183-B369-2221-482DE8FD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871EB-E1E3-0692-D595-4F9D6C1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1E14F-58D5-9E27-D879-9C74385D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6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634D3-4763-CEE0-A201-B0F993C3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1B862D-3480-9B7D-1711-FE6246C5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EE805-5A7D-D038-D45E-3A148DE3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30135-AE99-28C0-E838-275EFD11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D5E0D-19DB-100F-32B9-F63DF6A2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E9E9B3-C0A6-BEE2-E735-33CB59CB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A81EB6-F8FD-104F-77BD-D2E3D7B7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5EDC1-2CA3-A568-FD41-80FC8AD6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A21A3-3391-1082-6AD3-8DBE752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5BF99-A179-E7C7-E34D-17D8BF42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831E9-CC94-381B-2D19-399C4126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05D8B-7B3E-652B-58EE-B23D981C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92301-F432-CFDF-386F-29CAB92B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AC432-3B24-4178-BB82-50D581E0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AF4AE-3A8E-53D1-9502-F45A12B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7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FC4D2-3184-496D-8A29-7D7E0C5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F154CD-20EF-84CE-D79B-282146936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5B9D3-3CC9-E9EF-56F9-2BEC633C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9122E-17D0-F9E4-DA3B-E8A76BC0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AC8A9-EEBA-17A2-99ED-78B273B7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4EE53-0D40-526F-666E-BBC45719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D8CAB-9C5D-916E-DA6C-B0D8558F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F9BE87-B030-23FF-1539-323F773F8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7C05FE-381C-5D5F-D2A8-B25A9516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D1BD76-CE0C-86B0-62BB-14B1FA8F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C554DF-3CD2-E4F1-B2E1-1E789519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2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14A36-1991-03ED-153B-9B0296CA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9A428-4347-605A-7E8A-7B2FA5BA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6B99DB-7279-9481-6CAC-422112B79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6431D6-913A-FA91-9300-C6D50E109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94020B-D69A-C870-C74B-94F951BB0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4D5A4-FD35-BCE0-A8BD-A7D1DF37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446CF2-5728-4764-091B-3E4FCCFE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77E1B3-B48F-AD9A-5F4B-71D88F81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E7E5-C8F4-E29A-DB27-AC755E2C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930D58-F0B7-D292-3043-1C14F7BF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A8A040-5DA4-9956-A7E1-07CE0751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B19A2D-F4E6-5BE7-E377-0A616F00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2B810-2316-490C-6904-1CA35C13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D265C5-72E9-0B13-D4F8-884DC89F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B666D-C214-6FE4-64D1-30D8FE26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9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B2A4F-D50D-C92A-3C94-63E9D6F4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183E8-0F2F-B721-5898-80701CA4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C01355-516F-037E-DEE3-296BE7B97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A409AF-E55C-921C-FB01-377E561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19284-8371-7782-C83D-08C2F8A7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85C1C-2EA0-0BCE-114B-7A55F69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9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08DFC-2286-F2F9-A039-A967025B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9296FF-6B01-0C2E-1923-8A59E1F55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997988-73C8-20D3-D37D-D87C7ECA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F0E78D-4C98-3AEF-6005-5B1A7179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47106-8D96-6477-0264-18616CB2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0AB95-26BF-C36E-AE0A-43682435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D8E3A-4A3A-E35E-C8B0-A1FD0A20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7DD8A-B632-4327-6F1B-836C3A1FF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EC1A9-8AEB-FBB1-9941-F3951BDDC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09E67-61E3-43F7-8227-364EF184224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D8D09-2204-0E8C-0146-9E590D677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A6486-8854-EA4A-85FB-741C22F8E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13160-F421-44C2-8988-1D2FC8FB0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C6A7-A61B-6C7A-6411-FDCB0CDB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634641-DAF5-5506-0142-B1B4AC8043EB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24B2B-EFD2-EFB7-E4B8-F6809DEFDC18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49A29B-230C-0949-A22D-53927F37DC2C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308DF-A60D-E784-DC91-EBB4AE12601D}"/>
              </a:ext>
            </a:extLst>
          </p:cNvPr>
          <p:cNvSpPr txBox="1"/>
          <p:nvPr/>
        </p:nvSpPr>
        <p:spPr>
          <a:xfrm>
            <a:off x="394906" y="1333450"/>
            <a:ext cx="11420475" cy="282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80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Корисне про </a:t>
            </a:r>
            <a:r>
              <a:rPr lang="ru-RU" sz="80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переклад та </a:t>
            </a:r>
            <a:r>
              <a:rPr lang="uk-UA" sz="80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індустрію</a:t>
            </a:r>
            <a:endParaRPr lang="uk-UA" sz="80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E4DA-BC5F-B059-7408-304D2787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2B9519-5969-249A-4241-6FA4A0FEF57A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926E00-8DA3-D3FC-69DE-266721A6EC28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07BC80-8CBC-0590-FF53-11BE9DFDDE8E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E25BBE-94EB-F600-E9CB-A69D2363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69" y="493776"/>
            <a:ext cx="1069383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8CADE7-83B5-8BAE-27EC-283A9CC13AE9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6901CB-B6A0-AAED-BAF4-9C5167445F08}"/>
              </a:ext>
            </a:extLst>
          </p:cNvPr>
          <p:cNvSpPr txBox="1"/>
          <p:nvPr/>
        </p:nvSpPr>
        <p:spPr>
          <a:xfrm>
            <a:off x="1668327" y="709727"/>
            <a:ext cx="10197265" cy="61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</a:t>
            </a:r>
            <a:r>
              <a:rPr lang="en-US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ru-RU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УСНИЙ ПЕРЕКЛАД (ПОСЛІДОВНИЙ)</a:t>
            </a:r>
            <a:endParaRPr lang="ru-RU" sz="36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9ED60-2FBC-1445-4470-64193D99FE30}"/>
              </a:ext>
            </a:extLst>
          </p:cNvPr>
          <p:cNvSpPr txBox="1"/>
          <p:nvPr/>
        </p:nvSpPr>
        <p:spPr>
          <a:xfrm>
            <a:off x="1185862" y="1916327"/>
            <a:ext cx="982027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Попит на </a:t>
            </a:r>
            <a:r>
              <a:rPr lang="ru-RU" sz="1800" b="1" u="sng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усний</a:t>
            </a:r>
            <a:r>
              <a:rPr lang="ru-RU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переклад </a:t>
            </a:r>
            <a:r>
              <a:rPr lang="ru-RU" sz="1800" b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зростає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тоді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письмовий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дедалі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автоматизується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0749B-FD13-3B19-A1E6-F202645F75A6}"/>
              </a:ext>
            </a:extLst>
          </p:cNvPr>
          <p:cNvSpPr txBox="1"/>
          <p:nvPr/>
        </p:nvSpPr>
        <p:spPr>
          <a:xfrm>
            <a:off x="881560" y="2889975"/>
            <a:ext cx="5276850" cy="293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тренувати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послідовний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переклад: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Переклад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відео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слухаєте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30 секунд → ставите на паузу →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перекладаєте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Фокус на </a:t>
            </a:r>
            <a:r>
              <a:rPr lang="ru-RU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ц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ифри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роки,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імена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звання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Переклад з листа: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записуєте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нотатки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перекладаєте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uk-UA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Опануйте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скоропис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створіть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власну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систему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позначень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стрілки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символи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19874E-EEE1-8189-B34B-C81BF096F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959" y="2592134"/>
            <a:ext cx="1847379" cy="320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0D2564-3155-33BA-EA8D-A9CBEE2D5721}"/>
              </a:ext>
            </a:extLst>
          </p:cNvPr>
          <p:cNvSpPr txBox="1"/>
          <p:nvPr/>
        </p:nvSpPr>
        <p:spPr>
          <a:xfrm>
            <a:off x="8829674" y="2870926"/>
            <a:ext cx="2276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Напрям</a:t>
            </a:r>
            <a:r>
              <a:rPr lang="uk-UA" dirty="0"/>
              <a:t>:</a:t>
            </a:r>
          </a:p>
          <a:p>
            <a:r>
              <a:rPr lang="uk-UA" dirty="0">
                <a:solidFill>
                  <a:srgbClr val="17A2B8"/>
                </a:solidFill>
              </a:rPr>
              <a:t>→ ↓ ↑ ← </a:t>
            </a:r>
            <a:r>
              <a:rPr lang="uk-UA" dirty="0"/>
              <a:t>(наприклад, скорочення чогось на графіку)</a:t>
            </a:r>
          </a:p>
          <a:p>
            <a:endParaRPr lang="uk-UA" dirty="0"/>
          </a:p>
          <a:p>
            <a:r>
              <a:rPr lang="uk-UA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Звичайні</a:t>
            </a:r>
            <a:r>
              <a:rPr lang="uk-UA" dirty="0"/>
              <a:t> </a:t>
            </a:r>
            <a:r>
              <a:rPr lang="uk-UA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uk-UA" dirty="0"/>
              <a:t>:</a:t>
            </a:r>
          </a:p>
          <a:p>
            <a:r>
              <a:rPr lang="en-US" dirty="0"/>
              <a:t>without → </a:t>
            </a:r>
            <a:r>
              <a:rPr lang="en-US" dirty="0">
                <a:solidFill>
                  <a:srgbClr val="17A2B8"/>
                </a:solidFill>
              </a:rPr>
              <a:t>w/o</a:t>
            </a:r>
          </a:p>
          <a:p>
            <a:r>
              <a:rPr lang="en-US" dirty="0"/>
              <a:t>something → </a:t>
            </a:r>
            <a:r>
              <a:rPr lang="en-US" dirty="0" err="1">
                <a:solidFill>
                  <a:srgbClr val="17A2B8"/>
                </a:solidFill>
              </a:rPr>
              <a:t>sth</a:t>
            </a:r>
            <a:endParaRPr lang="ru-RU" dirty="0">
              <a:solidFill>
                <a:srgbClr val="17A2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528F-B248-9F0E-19C3-ACB90D4A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9434BF-58B7-CE32-FFF7-26E17C186E8D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AD398-80DB-015F-9DD4-2980FA0FE85D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EE3350-F4CC-3221-057B-7B7F17E6E60D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8B0EA-6217-E0CA-D1A4-F8ED7E11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69" y="493776"/>
            <a:ext cx="1069383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C42F6F9-C017-49BC-65E2-F2C11AC6491D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D5ABAD-50B6-B3F6-76D3-295837DCB2E0}"/>
              </a:ext>
            </a:extLst>
          </p:cNvPr>
          <p:cNvSpPr txBox="1"/>
          <p:nvPr/>
        </p:nvSpPr>
        <p:spPr>
          <a:xfrm>
            <a:off x="1668327" y="709727"/>
            <a:ext cx="10197265" cy="61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</a:t>
            </a:r>
            <a:r>
              <a:rPr lang="en-US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ru-RU" sz="3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УСНИЙ ПЕРЕКЛАД (ПОСЛІДОВНИЙ)</a:t>
            </a:r>
            <a:endParaRPr lang="ru-RU" sz="36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ошит 24 аркуші у клітинку фонова ціна купити тетрадь 24 ...">
            <a:extLst>
              <a:ext uri="{FF2B5EF4-FFF2-40B4-BE49-F238E27FC236}">
                <a16:creationId xmlns:a16="http://schemas.microsoft.com/office/drawing/2014/main" id="{FDB3D479-7442-9C73-9DC4-37245DCF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9" y="1977771"/>
            <a:ext cx="3451256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9135E-4C84-AC94-C370-FFF8D95E4485}"/>
              </a:ext>
            </a:extLst>
          </p:cNvPr>
          <p:cNvSpPr txBox="1"/>
          <p:nvPr/>
        </p:nvSpPr>
        <p:spPr>
          <a:xfrm>
            <a:off x="2518568" y="2307337"/>
            <a:ext cx="1000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Думка 1</a:t>
            </a:r>
          </a:p>
          <a:p>
            <a:r>
              <a:rPr lang="uk-UA" dirty="0"/>
              <a:t>Думка 2</a:t>
            </a:r>
          </a:p>
          <a:p>
            <a:r>
              <a:rPr lang="uk-UA" dirty="0"/>
              <a:t>Думка 3</a:t>
            </a:r>
          </a:p>
          <a:p>
            <a:r>
              <a:rPr lang="uk-UA" dirty="0"/>
              <a:t>Думка 4</a:t>
            </a:r>
          </a:p>
          <a:p>
            <a:r>
              <a:rPr lang="uk-UA" dirty="0"/>
              <a:t>Думка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A6CB3-02CC-5735-A6BE-82DFB0D32F31}"/>
              </a:ext>
            </a:extLst>
          </p:cNvPr>
          <p:cNvSpPr txBox="1"/>
          <p:nvPr/>
        </p:nvSpPr>
        <p:spPr>
          <a:xfrm>
            <a:off x="2518567" y="4197096"/>
            <a:ext cx="1000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Думка 1</a:t>
            </a:r>
          </a:p>
          <a:p>
            <a:r>
              <a:rPr lang="uk-UA" dirty="0"/>
              <a:t>Думка 2</a:t>
            </a:r>
          </a:p>
          <a:p>
            <a:r>
              <a:rPr lang="uk-UA" dirty="0"/>
              <a:t>Думка 3</a:t>
            </a:r>
          </a:p>
          <a:p>
            <a:r>
              <a:rPr lang="uk-UA" dirty="0"/>
              <a:t>Думка 4</a:t>
            </a:r>
          </a:p>
          <a:p>
            <a:r>
              <a:rPr lang="uk-UA" dirty="0"/>
              <a:t>Думка 5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25C1699-BAAF-4718-9D92-67A34BDC569D}"/>
              </a:ext>
            </a:extLst>
          </p:cNvPr>
          <p:cNvCxnSpPr>
            <a:cxnSpLocks/>
          </p:cNvCxnSpPr>
          <p:nvPr/>
        </p:nvCxnSpPr>
        <p:spPr>
          <a:xfrm>
            <a:off x="1706294" y="3942969"/>
            <a:ext cx="2530983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0E6C7A-4990-072C-40BA-5E06EE513DBE}"/>
              </a:ext>
            </a:extLst>
          </p:cNvPr>
          <p:cNvSpPr txBox="1"/>
          <p:nvPr/>
        </p:nvSpPr>
        <p:spPr>
          <a:xfrm>
            <a:off x="5373102" y="2176176"/>
            <a:ext cx="5976964" cy="335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Додаткові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поради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Записуйте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нотатки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стовпчик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щоб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легше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читати</a:t>
            </a:r>
            <a:endParaRPr lang="ru-RU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Запам’ятовуйте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думок 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перед перекладом</a:t>
            </a:r>
            <a:endParaRPr lang="ru-RU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Використовуйте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вводні</a:t>
            </a:r>
            <a:r>
              <a:rPr lang="ru-RU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конструкції</a:t>
            </a:r>
            <a:r>
              <a:rPr lang="ru-RU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виграшу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часу</a:t>
            </a:r>
            <a:endParaRPr lang="ru-RU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бійтеся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перепитувати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якщо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щось</a:t>
            </a:r>
            <a:r>
              <a:rPr lang="ru-RU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зрозуміли</a:t>
            </a:r>
            <a:endParaRPr lang="ru-R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44DA41-D786-9CCF-304A-D4476E991B5F}"/>
              </a:ext>
            </a:extLst>
          </p:cNvPr>
          <p:cNvSpPr txBox="1"/>
          <p:nvPr/>
        </p:nvSpPr>
        <p:spPr>
          <a:xfrm>
            <a:off x="6062472" y="5685650"/>
            <a:ext cx="4406932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800" b="1" u="sng" dirty="0">
                <a:solidFill>
                  <a:srgbClr val="17A2B8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Фейли</a:t>
            </a:r>
            <a:r>
              <a:rPr lang="uk-UA" sz="2800" b="1" u="sng" dirty="0">
                <a:latin typeface="Aptos" panose="020B0004020202020204" pitchFamily="34" charset="0"/>
                <a:cs typeface="Times New Roman" panose="02020603050405020304" pitchFamily="18" charset="0"/>
              </a:rPr>
              <a:t> – це нормально </a:t>
            </a:r>
            <a:r>
              <a:rPr lang="uk-UA" sz="2800" b="1" u="sng" dirty="0">
                <a:latin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104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FE457-A5E6-E384-B143-52A9D2C6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A8829A-141F-B43F-77D1-FA1E29572CF2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98E538-23F6-926C-EB26-C7574C21052A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92FC4F-0D8F-F758-6452-6EB525FD26F7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EE80A4-102D-C797-48EA-BF2E8966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69" y="633390"/>
            <a:ext cx="1069383" cy="772331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E07DAD1-7DFC-5FB0-BF91-2BDF312722B8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8B1A94-406E-A3A1-076D-331421914D04}"/>
              </a:ext>
            </a:extLst>
          </p:cNvPr>
          <p:cNvSpPr txBox="1"/>
          <p:nvPr/>
        </p:nvSpPr>
        <p:spPr>
          <a:xfrm>
            <a:off x="1601652" y="575992"/>
            <a:ext cx="10197265" cy="88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48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ПЕРЕКЛАДАЙТЕ!</a:t>
            </a:r>
            <a:endParaRPr lang="ru-RU" sz="5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6FEE5-48E0-EBD3-6367-2FC029D98AC8}"/>
              </a:ext>
            </a:extLst>
          </p:cNvPr>
          <p:cNvSpPr txBox="1"/>
          <p:nvPr/>
        </p:nvSpPr>
        <p:spPr>
          <a:xfrm>
            <a:off x="1116139" y="2270168"/>
            <a:ext cx="10844213" cy="20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Додаткове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Впевнене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володіння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endParaRPr lang="ru-RU" sz="1800" kern="100" dirty="0">
              <a:solidFill>
                <a:srgbClr val="17A2B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обраною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сферою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Ознайомлення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юридичними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медійними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стилями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текстів</a:t>
            </a:r>
            <a:endParaRPr lang="ru-RU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Проходьте</a:t>
            </a:r>
            <a:r>
              <a:rPr lang="ru-RU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практику на п</a:t>
            </a:r>
            <a:r>
              <a:rPr lang="uk-UA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ідприємствах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7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06FE-FE22-3441-08C1-83040877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3A3A70-496D-BDAE-F908-FE12B2B6940D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5EF2C-E037-730A-6322-C3E7FCF8806C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61AD34-A1AF-0D21-7EA6-CBFC54FB9300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24A75-16E2-A13D-394D-2ACCFAF6AB23}"/>
              </a:ext>
            </a:extLst>
          </p:cNvPr>
          <p:cNvSpPr txBox="1"/>
          <p:nvPr/>
        </p:nvSpPr>
        <p:spPr>
          <a:xfrm>
            <a:off x="4419602" y="843800"/>
            <a:ext cx="7128388" cy="354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Презентацію підготував: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Черняєв Дмитро,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перекладач центру перекладацької допомоги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ТОВ «Метінвест Бізнес Сервіс»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uk-UA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Випускник кафедри теорії та практики перекладу НУ «Запорізька Політехніка»</a:t>
            </a:r>
            <a:endParaRPr lang="uk-UA" sz="2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with arms crossed&#10;&#10;AI-generated content may be incorrect.">
            <a:extLst>
              <a:ext uri="{FF2B5EF4-FFF2-40B4-BE49-F238E27FC236}">
                <a16:creationId xmlns:a16="http://schemas.microsoft.com/office/drawing/2014/main" id="{09631AA8-157E-AF4C-3C83-E4AEACEC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715981"/>
            <a:ext cx="3813300" cy="46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30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FDF6-5DEE-AB6E-23C7-E19BC397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425878-CE28-7A2B-C123-8EC6DA761A8E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782FBE-C7DA-6F73-37A9-693E70A1ACEF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D886AF-E993-7560-1747-311019B729F7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5D316-7E06-A072-46E5-1B5C2855072E}"/>
              </a:ext>
            </a:extLst>
          </p:cNvPr>
          <p:cNvSpPr txBox="1"/>
          <p:nvPr/>
        </p:nvSpPr>
        <p:spPr>
          <a:xfrm>
            <a:off x="385762" y="594718"/>
            <a:ext cx="11420475" cy="759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5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Початок:</a:t>
            </a:r>
          </a:p>
          <a:p>
            <a:pPr marL="685800" indent="-6858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5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Резюме</a:t>
            </a:r>
            <a:br>
              <a:rPr lang="uk-UA" sz="5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Буде плюсом, якщо у вас є досвід роботи (набратися його можна як волонтер)</a:t>
            </a:r>
            <a:endParaRPr lang="uk-UA" sz="54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5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Співбесіда</a:t>
            </a:r>
            <a:br>
              <a:rPr lang="uk-UA" sz="5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2400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Підготувати спіч про себе на 2-3 хв. англійською</a:t>
            </a:r>
            <a:endParaRPr lang="uk-UA" sz="5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5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Тестове завдання </a:t>
            </a:r>
          </a:p>
          <a:p>
            <a:pPr marL="685800" indent="-6858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5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4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E49D-6657-6D33-A799-7AC8B1E2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8A6A54-7EB2-7067-9244-30F49985BDED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AF1014-C3BE-A1EA-77F2-A2DD676A86AC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4468A6-948B-ADA1-21F6-B1DEE68A1CE8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7D68C-8001-3135-A68A-C31155A2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08" y="493776"/>
            <a:ext cx="1110306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E26B67F-060A-BAC1-00A6-EC4F1796CB3D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70BFDE-D669-6008-BE2D-F28DF068D174}"/>
              </a:ext>
            </a:extLst>
          </p:cNvPr>
          <p:cNvSpPr txBox="1"/>
          <p:nvPr/>
        </p:nvSpPr>
        <p:spPr>
          <a:xfrm>
            <a:off x="1558662" y="610854"/>
            <a:ext cx="10197265" cy="81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1. ПИСЬМОВИЙ ПЕРЕКЛАД</a:t>
            </a:r>
            <a:endParaRPr lang="ru-RU" sz="4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93873-308C-CFF9-29D4-00DDA9B6BCED}"/>
              </a:ext>
            </a:extLst>
          </p:cNvPr>
          <p:cNvSpPr txBox="1"/>
          <p:nvPr/>
        </p:nvSpPr>
        <p:spPr>
          <a:xfrm>
            <a:off x="1152334" y="1925852"/>
            <a:ext cx="9820275" cy="144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підтримувати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єдину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термінологію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уникнути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неточностей (</a:t>
            </a:r>
            <a:r>
              <a:rPr lang="ru-RU" sz="24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перевіряється</a:t>
            </a:r>
            <a:r>
              <a:rPr lang="ru-RU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при тестовому </a:t>
            </a:r>
            <a:r>
              <a:rPr lang="ru-RU" sz="24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RU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4166A3-25C2-E0E0-880E-AC90F2C4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14" y="3608516"/>
            <a:ext cx="3205461" cy="284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1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C94057-6C5C-705D-9774-F6160162B353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2CDB65-F0E8-61B1-9519-D067E9EB04EA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3A5A8C-E90F-FD89-F931-68AC7A01D73F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FD3E93-BBAB-802D-B2F8-05B2F5BA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" y="493776"/>
            <a:ext cx="1141328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00144-A9F0-2389-BF8E-9408934C1760}"/>
              </a:ext>
            </a:extLst>
          </p:cNvPr>
          <p:cNvSpPr txBox="1"/>
          <p:nvPr/>
        </p:nvSpPr>
        <p:spPr>
          <a:xfrm>
            <a:off x="1625337" y="541451"/>
            <a:ext cx="10197265" cy="88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8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2. ТЕХНІЧНІ НАВИЧКИ</a:t>
            </a:r>
            <a:endParaRPr lang="ru-RU" sz="4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8D8B35-6536-22D5-3F2D-6819D760911E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DF6-5E9E-6ED8-71FA-69D5132388BF}"/>
              </a:ext>
            </a:extLst>
          </p:cNvPr>
          <p:cNvSpPr txBox="1"/>
          <p:nvPr/>
        </p:nvSpPr>
        <p:spPr>
          <a:xfrm>
            <a:off x="819622" y="2020333"/>
            <a:ext cx="7086600" cy="293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CAT-</a:t>
            </a:r>
            <a:r>
              <a:rPr lang="ru-RU" sz="1800" b="1" u="sng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tools</a:t>
            </a: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u="sng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RU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Компанії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працюють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великими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об’ємами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допоміжні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щоб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прискорити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переклад.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робить CAT-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tool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Запам’ятовує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переклад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RU" b="1" kern="100" dirty="0"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RU" b="1" kern="100" dirty="0" err="1"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Автозаповнення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Дозволяє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працювати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команді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RU" b="1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RU" b="1" kern="100" dirty="0" err="1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Створює</a:t>
            </a:r>
            <a:r>
              <a:rPr lang="ru-RU" b="1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RU" b="1" kern="100" dirty="0" err="1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перекладацьке</a:t>
            </a:r>
            <a:r>
              <a:rPr lang="ru-RU" b="1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</a:t>
            </a:r>
            <a:r>
              <a:rPr lang="ru-RU" b="1" kern="100" dirty="0" err="1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середовище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F4569-5F7A-AEF6-6142-E2F59F0A9957}"/>
              </a:ext>
            </a:extLst>
          </p:cNvPr>
          <p:cNvSpPr txBox="1"/>
          <p:nvPr/>
        </p:nvSpPr>
        <p:spPr>
          <a:xfrm>
            <a:off x="7959942" y="1992997"/>
            <a:ext cx="3319272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F6D53C-A764-DBE0-730F-EF4DA7D0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60" y="2443442"/>
            <a:ext cx="2146584" cy="642015"/>
          </a:xfrm>
          <a:prstGeom prst="rect">
            <a:avLst/>
          </a:prstGeom>
        </p:spPr>
      </p:pic>
      <p:pic>
        <p:nvPicPr>
          <p:cNvPr id="15" name="Picture 2" descr="OmegaT — Википедия">
            <a:extLst>
              <a:ext uri="{FF2B5EF4-FFF2-40B4-BE49-F238E27FC236}">
                <a16:creationId xmlns:a16="http://schemas.microsoft.com/office/drawing/2014/main" id="{F0093055-2B1F-04BE-63E7-A028FB2E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65" y="3340825"/>
            <a:ext cx="976973" cy="9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7A0E4E-0C9D-83E3-93E2-34EE805D645D}"/>
              </a:ext>
            </a:extLst>
          </p:cNvPr>
          <p:cNvSpPr txBox="1"/>
          <p:nvPr/>
        </p:nvSpPr>
        <p:spPr>
          <a:xfrm>
            <a:off x="8908998" y="4284741"/>
            <a:ext cx="1210668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Omega-T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C26AA6B-E9F6-C28B-6B8B-BD85FC5FC953}"/>
              </a:ext>
            </a:extLst>
          </p:cNvPr>
          <p:cNvCxnSpPr/>
          <p:nvPr/>
        </p:nvCxnSpPr>
        <p:spPr>
          <a:xfrm>
            <a:off x="8668512" y="3264057"/>
            <a:ext cx="1691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BD0DFE-FB69-9F6B-A611-1963B40EB4A6}"/>
              </a:ext>
            </a:extLst>
          </p:cNvPr>
          <p:cNvSpPr txBox="1"/>
          <p:nvPr/>
        </p:nvSpPr>
        <p:spPr>
          <a:xfrm>
            <a:off x="2288249" y="5294866"/>
            <a:ext cx="8461797" cy="71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текст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Імпортувати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програму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Перекласти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збереженням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ПП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Експортувати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результат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→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Повторити</a:t>
            </a:r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тренування</a:t>
            </a:r>
            <a:endParaRPr lang="ru-RU" dirty="0"/>
          </a:p>
        </p:txBody>
      </p:sp>
      <p:pic>
        <p:nvPicPr>
          <p:cNvPr id="20" name="Picture 4" descr="Цикл – Бесплатные иконки: стрелы">
            <a:extLst>
              <a:ext uri="{FF2B5EF4-FFF2-40B4-BE49-F238E27FC236}">
                <a16:creationId xmlns:a16="http://schemas.microsoft.com/office/drawing/2014/main" id="{DB9EED0F-DEE5-C6AC-4723-8A8D589F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37" y="5345676"/>
            <a:ext cx="662912" cy="6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6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02309-761D-95B7-52E5-C8D91E91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D43C8-7CD1-14FB-6833-323EE1C8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A943DE-D526-D292-709E-E5E59AFB0386}"/>
              </a:ext>
            </a:extLst>
          </p:cNvPr>
          <p:cNvSpPr/>
          <p:nvPr/>
        </p:nvSpPr>
        <p:spPr>
          <a:xfrm>
            <a:off x="87086" y="1558834"/>
            <a:ext cx="4763588" cy="3875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648FB1-2CB1-14E9-C628-78BFCF517FF2}"/>
              </a:ext>
            </a:extLst>
          </p:cNvPr>
          <p:cNvSpPr/>
          <p:nvPr/>
        </p:nvSpPr>
        <p:spPr>
          <a:xfrm>
            <a:off x="4937760" y="1558834"/>
            <a:ext cx="5059680" cy="387531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E07348-63A1-A112-718E-A19E461AD6B4}"/>
              </a:ext>
            </a:extLst>
          </p:cNvPr>
          <p:cNvSpPr/>
          <p:nvPr/>
        </p:nvSpPr>
        <p:spPr>
          <a:xfrm flipH="1" flipV="1">
            <a:off x="30480" y="5586549"/>
            <a:ext cx="10149840" cy="918754"/>
          </a:xfrm>
          <a:prstGeom prst="rect">
            <a:avLst/>
          </a:prstGeom>
          <a:noFill/>
          <a:ln w="38100">
            <a:solidFill>
              <a:srgbClr val="E115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130787-AD15-C58D-5EB1-6992FD3BF4B6}"/>
              </a:ext>
            </a:extLst>
          </p:cNvPr>
          <p:cNvSpPr/>
          <p:nvPr/>
        </p:nvSpPr>
        <p:spPr>
          <a:xfrm flipH="1" flipV="1">
            <a:off x="30479" y="182880"/>
            <a:ext cx="12057017" cy="80989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36E6CA-2626-2293-2606-778B87A6778E}"/>
              </a:ext>
            </a:extLst>
          </p:cNvPr>
          <p:cNvSpPr/>
          <p:nvPr/>
        </p:nvSpPr>
        <p:spPr>
          <a:xfrm flipH="1" flipV="1">
            <a:off x="10210799" y="1132113"/>
            <a:ext cx="1933303" cy="5725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45302-107B-644E-FC8B-B46F0F1E10F7}"/>
              </a:ext>
            </a:extLst>
          </p:cNvPr>
          <p:cNvSpPr txBox="1"/>
          <p:nvPr/>
        </p:nvSpPr>
        <p:spPr>
          <a:xfrm>
            <a:off x="3333207" y="1627499"/>
            <a:ext cx="149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Оригінал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9D4707-39F4-5BAB-D0ED-FEE2C3D9DEB9}"/>
              </a:ext>
            </a:extLst>
          </p:cNvPr>
          <p:cNvSpPr txBox="1"/>
          <p:nvPr/>
        </p:nvSpPr>
        <p:spPr>
          <a:xfrm>
            <a:off x="8530045" y="1893110"/>
            <a:ext cx="149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Переклад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F555F-034C-1A42-591C-409B9DCAEC2F}"/>
              </a:ext>
            </a:extLst>
          </p:cNvPr>
          <p:cNvSpPr txBox="1"/>
          <p:nvPr/>
        </p:nvSpPr>
        <p:spPr>
          <a:xfrm>
            <a:off x="2412274" y="6053741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E115CE"/>
                </a:solidFill>
              </a:rPr>
              <a:t>Фрагменти ПП</a:t>
            </a:r>
            <a:endParaRPr lang="ru-RU" b="1" dirty="0">
              <a:solidFill>
                <a:srgbClr val="E115C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FBA18-CAC8-7842-EA15-320E1EE40B91}"/>
              </a:ext>
            </a:extLst>
          </p:cNvPr>
          <p:cNvSpPr txBox="1"/>
          <p:nvPr/>
        </p:nvSpPr>
        <p:spPr>
          <a:xfrm>
            <a:off x="10398034" y="2227386"/>
            <a:ext cx="172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Інформація про проєкт та Фрагменти ТБ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5F29E5-BAE6-D9BE-3C9A-7D02CB283FE4}"/>
              </a:ext>
            </a:extLst>
          </p:cNvPr>
          <p:cNvSpPr txBox="1"/>
          <p:nvPr/>
        </p:nvSpPr>
        <p:spPr>
          <a:xfrm>
            <a:off x="9043851" y="333382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Панель керування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Стрелка: изогнутая вверх 17">
            <a:extLst>
              <a:ext uri="{FF2B5EF4-FFF2-40B4-BE49-F238E27FC236}">
                <a16:creationId xmlns:a16="http://schemas.microsoft.com/office/drawing/2014/main" id="{2A36D920-DADE-AC68-AC22-7DF624C97D2B}"/>
              </a:ext>
            </a:extLst>
          </p:cNvPr>
          <p:cNvSpPr/>
          <p:nvPr/>
        </p:nvSpPr>
        <p:spPr>
          <a:xfrm>
            <a:off x="3270068" y="1977628"/>
            <a:ext cx="853440" cy="692220"/>
          </a:xfrm>
          <a:prstGeom prst="bentUpArrow">
            <a:avLst>
              <a:gd name="adj1" fmla="val 7387"/>
              <a:gd name="adj2" fmla="val 18081"/>
              <a:gd name="adj3" fmla="val 2751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изогнутая вверх 18">
            <a:extLst>
              <a:ext uri="{FF2B5EF4-FFF2-40B4-BE49-F238E27FC236}">
                <a16:creationId xmlns:a16="http://schemas.microsoft.com/office/drawing/2014/main" id="{1DF611B1-7483-1C74-1F97-75CA625ACE06}"/>
              </a:ext>
            </a:extLst>
          </p:cNvPr>
          <p:cNvSpPr/>
          <p:nvPr/>
        </p:nvSpPr>
        <p:spPr>
          <a:xfrm>
            <a:off x="8442959" y="2227386"/>
            <a:ext cx="853440" cy="692220"/>
          </a:xfrm>
          <a:prstGeom prst="bentUpArrow">
            <a:avLst>
              <a:gd name="adj1" fmla="val 7387"/>
              <a:gd name="adj2" fmla="val 18081"/>
              <a:gd name="adj3" fmla="val 2751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5000CEF2-07E4-C5D9-E1BA-DCAC3BB80448}"/>
              </a:ext>
            </a:extLst>
          </p:cNvPr>
          <p:cNvSpPr/>
          <p:nvPr/>
        </p:nvSpPr>
        <p:spPr>
          <a:xfrm rot="10800000">
            <a:off x="3185159" y="5361521"/>
            <a:ext cx="853440" cy="692220"/>
          </a:xfrm>
          <a:prstGeom prst="bentUpArrow">
            <a:avLst>
              <a:gd name="adj1" fmla="val 7387"/>
              <a:gd name="adj2" fmla="val 18081"/>
              <a:gd name="adj3" fmla="val 27516"/>
            </a:avLst>
          </a:prstGeom>
          <a:solidFill>
            <a:srgbClr val="E115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изогнутая вверх 20">
            <a:extLst>
              <a:ext uri="{FF2B5EF4-FFF2-40B4-BE49-F238E27FC236}">
                <a16:creationId xmlns:a16="http://schemas.microsoft.com/office/drawing/2014/main" id="{C770D5BA-29AB-495B-79F7-74D98EDC184A}"/>
              </a:ext>
            </a:extLst>
          </p:cNvPr>
          <p:cNvSpPr/>
          <p:nvPr/>
        </p:nvSpPr>
        <p:spPr>
          <a:xfrm>
            <a:off x="10533018" y="3150381"/>
            <a:ext cx="853440" cy="692220"/>
          </a:xfrm>
          <a:prstGeom prst="bentUpArrow">
            <a:avLst>
              <a:gd name="adj1" fmla="val 7387"/>
              <a:gd name="adj2" fmla="val 18081"/>
              <a:gd name="adj3" fmla="val 275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изогнутая вверх 21">
            <a:extLst>
              <a:ext uri="{FF2B5EF4-FFF2-40B4-BE49-F238E27FC236}">
                <a16:creationId xmlns:a16="http://schemas.microsoft.com/office/drawing/2014/main" id="{D1A8EB08-E7FF-62D5-DE07-A1405BEF22F7}"/>
              </a:ext>
            </a:extLst>
          </p:cNvPr>
          <p:cNvSpPr/>
          <p:nvPr/>
        </p:nvSpPr>
        <p:spPr>
          <a:xfrm rot="5400000" flipV="1">
            <a:off x="10326355" y="368324"/>
            <a:ext cx="611386" cy="407070"/>
          </a:xfrm>
          <a:prstGeom prst="bentUpArrow">
            <a:avLst>
              <a:gd name="adj1" fmla="val 7387"/>
              <a:gd name="adj2" fmla="val 18081"/>
              <a:gd name="adj3" fmla="val 27516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7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5005-5268-6153-5FBB-BD15BD1B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0EFD3CC5-9463-D90A-B2EF-82CEC53C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0109"/>
            <a:ext cx="12192960" cy="65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6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C2AD-C18B-2CE9-C925-5A8A49D4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B9108B-2ACA-8BD4-2DD1-C4851899B01C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17916A-5E88-7CAC-22AB-076F75E9FB0E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232BD5-77C6-6ECD-760F-C504A0F67951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4670C-C680-9830-B2B9-FCE31482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" y="493776"/>
            <a:ext cx="1141328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DA01A2D-71C0-13E4-5992-7B475879518D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D505BE-44E0-249F-D411-9D3C20D0EB96}"/>
              </a:ext>
            </a:extLst>
          </p:cNvPr>
          <p:cNvSpPr txBox="1"/>
          <p:nvPr/>
        </p:nvSpPr>
        <p:spPr>
          <a:xfrm>
            <a:off x="1075872" y="1990674"/>
            <a:ext cx="5301721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Оператори</a:t>
            </a:r>
            <a:r>
              <a:rPr lang="ru-RU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Google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фразу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usual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suspects</a:t>
            </a:r>
            <a:r>
              <a:rPr lang="ru-RU" sz="1800" b="1" kern="100" dirty="0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endParaRPr lang="ru-RU" sz="1800" kern="100" dirty="0">
              <a:solidFill>
                <a:srgbClr val="17A2B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PDF-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за темою: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пиловугільного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палива</a:t>
            </a:r>
            <a:r>
              <a:rPr lang="ru-R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ext: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pdf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інформацію на певному сайті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site:</a:t>
            </a:r>
            <a:r>
              <a:rPr lang="en-US" sz="18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metinvestholding.com</a:t>
            </a:r>
            <a:r>
              <a:rPr lang="uk-UA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PCI coal </a:t>
            </a:r>
            <a:endParaRPr lang="en-US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Швидкий пошук дефініцій </a:t>
            </a:r>
            <a:endParaRPr lang="en-US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solidFill>
                  <a:srgbClr val="17A2B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def:</a:t>
            </a:r>
            <a:r>
              <a:rPr lang="en-US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blast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furnace</a:t>
            </a:r>
            <a:endParaRPr lang="ru-RU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61A641-5B6B-4DA2-EA83-FF3579B4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64" y="1990674"/>
            <a:ext cx="433669" cy="4181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82D63F-1567-C7E1-D812-4B4730BDB45D}"/>
              </a:ext>
            </a:extLst>
          </p:cNvPr>
          <p:cNvSpPr txBox="1"/>
          <p:nvPr/>
        </p:nvSpPr>
        <p:spPr>
          <a:xfrm>
            <a:off x="7738727" y="1952574"/>
            <a:ext cx="3045219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8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Перевірка граматики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uk-UA" b="1" u="sng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17A2B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«Сам собі редактор»</a:t>
            </a:r>
            <a:endParaRPr lang="uk-UA" sz="1800" b="1" i="1" dirty="0">
              <a:solidFill>
                <a:srgbClr val="17A2B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7" name="Picture 6" descr="Олівцем малюнок, олівець, кут, автомобільний екстер'єр, чорний і білий png  | PNGWing">
            <a:extLst>
              <a:ext uri="{FF2B5EF4-FFF2-40B4-BE49-F238E27FC236}">
                <a16:creationId xmlns:a16="http://schemas.microsoft.com/office/drawing/2014/main" id="{7BBEBC95-8B5E-6AE9-D021-3BFC2412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98" y="1952574"/>
            <a:ext cx="810033" cy="4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2D8614-7CF9-F560-B843-01A955FED256}"/>
              </a:ext>
            </a:extLst>
          </p:cNvPr>
          <p:cNvSpPr txBox="1"/>
          <p:nvPr/>
        </p:nvSpPr>
        <p:spPr>
          <a:xfrm>
            <a:off x="7738727" y="3692342"/>
            <a:ext cx="3319272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89D3DD95-1397-82CD-2392-A701C0B6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56" y="4233043"/>
            <a:ext cx="2559138" cy="6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75CB46-8CBA-F4C5-BE3E-CDA720B0B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262" r="92023">
                        <a14:foregroundMark x1="9117" y1="19091" x2="26781" y2="43636"/>
                        <a14:foregroundMark x1="26781" y1="43636" x2="11966" y2="80000"/>
                        <a14:foregroundMark x1="11966" y1="80000" x2="8547" y2="25455"/>
                        <a14:foregroundMark x1="8547" y1="25455" x2="14815" y2="13636"/>
                        <a14:foregroundMark x1="10256" y1="50909" x2="12821" y2="30000"/>
                        <a14:foregroundMark x1="19088" y1="24545" x2="21652" y2="23636"/>
                        <a14:foregroundMark x1="21652" y1="45455" x2="21652" y2="45455"/>
                        <a14:foregroundMark x1="17094" y1="45455" x2="17094" y2="45455"/>
                        <a14:foregroundMark x1="13675" y1="47273" x2="13675" y2="47273"/>
                        <a14:foregroundMark x1="16239" y1="56364" x2="16239" y2="56364"/>
                        <a14:foregroundMark x1="36182" y1="50909" x2="36182" y2="50909"/>
                        <a14:foregroundMark x1="47863" y1="51818" x2="47863" y2="51818"/>
                        <a14:foregroundMark x1="53561" y1="53636" x2="53561" y2="53636"/>
                        <a14:foregroundMark x1="60114" y1="50909" x2="60114" y2="50909"/>
                        <a14:foregroundMark x1="60114" y1="40000" x2="60114" y2="40000"/>
                        <a14:foregroundMark x1="64103" y1="44545" x2="64103" y2="44545"/>
                        <a14:foregroundMark x1="68661" y1="55455" x2="68661" y2="55455"/>
                        <a14:foregroundMark x1="71225" y1="48182" x2="71225" y2="48182"/>
                        <a14:foregroundMark x1="78063" y1="49091" x2="78063" y2="49091"/>
                        <a14:foregroundMark x1="84046" y1="49091" x2="84046" y2="49091"/>
                        <a14:foregroundMark x1="89174" y1="53636" x2="89174" y2="53636"/>
                        <a14:foregroundMark x1="92023" y1="55455" x2="92023" y2="55455"/>
                        <a14:foregroundMark x1="38462" y1="50909" x2="38462" y2="50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043" y="4986843"/>
            <a:ext cx="2792563" cy="875162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FA063F9-89F8-ADC3-DF26-31CAE2934DFB}"/>
              </a:ext>
            </a:extLst>
          </p:cNvPr>
          <p:cNvCxnSpPr/>
          <p:nvPr/>
        </p:nvCxnSpPr>
        <p:spPr>
          <a:xfrm>
            <a:off x="6486525" y="2066874"/>
            <a:ext cx="0" cy="412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D5FDD4-56B2-06FB-C0D9-7B28D98893C6}"/>
              </a:ext>
            </a:extLst>
          </p:cNvPr>
          <p:cNvSpPr txBox="1"/>
          <p:nvPr/>
        </p:nvSpPr>
        <p:spPr>
          <a:xfrm>
            <a:off x="1625337" y="541451"/>
            <a:ext cx="10197265" cy="88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8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2. ТЕХНІЧНІ НАВИЧКИ</a:t>
            </a:r>
            <a:endParaRPr lang="ru-RU" sz="4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C03A7-E691-0690-BBC2-BC97EB613925}"/>
              </a:ext>
            </a:extLst>
          </p:cNvPr>
          <p:cNvSpPr txBox="1"/>
          <p:nvPr/>
        </p:nvSpPr>
        <p:spPr>
          <a:xfrm>
            <a:off x="5087553" y="1321550"/>
            <a:ext cx="203518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1800" b="1" u="sng" noProof="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Опціонально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4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AE96-1D6B-BA29-FBCA-FEC0B565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5B0F26-908E-B8B9-13BE-8567981FCF8D}"/>
              </a:ext>
            </a:extLst>
          </p:cNvPr>
          <p:cNvSpPr/>
          <p:nvPr/>
        </p:nvSpPr>
        <p:spPr>
          <a:xfrm>
            <a:off x="0" y="0"/>
            <a:ext cx="12201144" cy="685800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819E59-0456-5AEE-9181-90B8F4D25339}"/>
              </a:ext>
            </a:extLst>
          </p:cNvPr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1BDAE4-253B-FBF8-D58F-42EAC019F6F5}"/>
              </a:ext>
            </a:extLst>
          </p:cNvPr>
          <p:cNvSpPr/>
          <p:nvPr/>
        </p:nvSpPr>
        <p:spPr>
          <a:xfrm>
            <a:off x="9144" y="9144"/>
            <a:ext cx="12192000" cy="301752"/>
          </a:xfrm>
          <a:prstGeom prst="rect">
            <a:avLst/>
          </a:prstGeom>
          <a:solidFill>
            <a:srgbClr val="1E2A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D3292-9450-58AD-A747-D3DD8C17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" y="493776"/>
            <a:ext cx="1141328" cy="1051560"/>
          </a:xfrm>
          <a:prstGeom prst="rect">
            <a:avLst/>
          </a:prstGeom>
          <a:ln w="57150">
            <a:solidFill>
              <a:srgbClr val="1E2A38"/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27CCB20-0FA2-E597-7E31-3CB18EA9AFE6}"/>
              </a:ext>
            </a:extLst>
          </p:cNvPr>
          <p:cNvCxnSpPr/>
          <p:nvPr/>
        </p:nvCxnSpPr>
        <p:spPr>
          <a:xfrm>
            <a:off x="164592" y="1837944"/>
            <a:ext cx="11795760" cy="0"/>
          </a:xfrm>
          <a:prstGeom prst="line">
            <a:avLst/>
          </a:prstGeom>
          <a:ln>
            <a:solidFill>
              <a:srgbClr val="1E2A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43F71C-93C0-E257-956F-08550E4B0D48}"/>
              </a:ext>
            </a:extLst>
          </p:cNvPr>
          <p:cNvSpPr txBox="1"/>
          <p:nvPr/>
        </p:nvSpPr>
        <p:spPr>
          <a:xfrm>
            <a:off x="1585160" y="1954700"/>
            <a:ext cx="7801428" cy="113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OCR-</a:t>
            </a:r>
            <a:r>
              <a:rPr lang="ru-RU" sz="1800" b="1" u="sng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інструменти</a:t>
            </a: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u="sng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RU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📑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Проблема: PDF-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зображеннями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таблицями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Використовуйте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FineReader (є пробна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версія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2" descr="ABBYY FineReader">
            <a:extLst>
              <a:ext uri="{FF2B5EF4-FFF2-40B4-BE49-F238E27FC236}">
                <a16:creationId xmlns:a16="http://schemas.microsoft.com/office/drawing/2014/main" id="{74A36C8B-B0D6-7ED8-B6B5-B2BFA3BE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79" y="1907421"/>
            <a:ext cx="1137117" cy="11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CFBD0D-F82F-5F71-767A-075E9B1B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64" y="3154029"/>
            <a:ext cx="7626336" cy="3254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2DB66C-D21F-128C-2C99-A1AF288241AD}"/>
              </a:ext>
            </a:extLst>
          </p:cNvPr>
          <p:cNvSpPr txBox="1"/>
          <p:nvPr/>
        </p:nvSpPr>
        <p:spPr>
          <a:xfrm>
            <a:off x="1625337" y="541451"/>
            <a:ext cx="10197265" cy="88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8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ЧАСТИНА 2. ТЕХНІЧНІ НАВИЧКИ</a:t>
            </a:r>
            <a:endParaRPr lang="ru-RU" sz="4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23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Roboto</vt:lpstr>
      <vt:lpstr>Segoe UI Emoji</vt:lpstr>
      <vt:lpstr>Symbol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Черняєв Дмитро Валерійович (Dmytro Cherniaiev)</dc:creator>
  <cp:lastModifiedBy>Дмитро Черняєв</cp:lastModifiedBy>
  <cp:revision>3</cp:revision>
  <dcterms:created xsi:type="dcterms:W3CDTF">2025-03-05T12:59:33Z</dcterms:created>
  <dcterms:modified xsi:type="dcterms:W3CDTF">2025-04-04T11:32:08Z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2777a8-4fe1-4bb5-bf8a-dafd6e0db0a2_Enabled">
    <vt:lpwstr>true</vt:lpwstr>
  </property>
  <property fmtid="{D5CDD505-2E9C-101B-9397-08002B2CF9AE}" pid="3" name="MSIP_Label_d92777a8-4fe1-4bb5-bf8a-dafd6e0db0a2_SetDate">
    <vt:lpwstr>2025-03-05T12:59:42Z</vt:lpwstr>
  </property>
  <property fmtid="{D5CDD505-2E9C-101B-9397-08002B2CF9AE}" pid="4" name="MSIP_Label_d92777a8-4fe1-4bb5-bf8a-dafd6e0db0a2_Method">
    <vt:lpwstr>Standard</vt:lpwstr>
  </property>
  <property fmtid="{D5CDD505-2E9C-101B-9397-08002B2CF9AE}" pid="5" name="MSIP_Label_d92777a8-4fe1-4bb5-bf8a-dafd6e0db0a2_Name">
    <vt:lpwstr>Ограниченный доступ</vt:lpwstr>
  </property>
  <property fmtid="{D5CDD505-2E9C-101B-9397-08002B2CF9AE}" pid="6" name="MSIP_Label_d92777a8-4fe1-4bb5-bf8a-dafd6e0db0a2_SiteId">
    <vt:lpwstr>b0bbbc89-2041-434f-8618-bc081a1a01d4</vt:lpwstr>
  </property>
  <property fmtid="{D5CDD505-2E9C-101B-9397-08002B2CF9AE}" pid="7" name="MSIP_Label_d92777a8-4fe1-4bb5-bf8a-dafd6e0db0a2_ActionId">
    <vt:lpwstr>4a6c0e79-3ba5-48cc-b08a-7d0b83db2264</vt:lpwstr>
  </property>
  <property fmtid="{D5CDD505-2E9C-101B-9397-08002B2CF9AE}" pid="8" name="MSIP_Label_d92777a8-4fe1-4bb5-bf8a-dafd6e0db0a2_ContentBits">
    <vt:lpwstr>0</vt:lpwstr>
  </property>
  <property fmtid="{D5CDD505-2E9C-101B-9397-08002B2CF9AE}" pid="9" name="MSIP_Label_d92777a8-4fe1-4bb5-bf8a-dafd6e0db0a2_Tag">
    <vt:lpwstr>10, 3, 0, 1</vt:lpwstr>
  </property>
</Properties>
</file>